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86"/>
  </p:notesMasterIdLst>
  <p:handoutMasterIdLst>
    <p:handoutMasterId r:id="rId87"/>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73" r:id="rId53"/>
    <p:sldId id="642" r:id="rId54"/>
    <p:sldId id="643" r:id="rId55"/>
    <p:sldId id="648" r:id="rId56"/>
    <p:sldId id="644" r:id="rId57"/>
    <p:sldId id="649" r:id="rId58"/>
    <p:sldId id="645" r:id="rId59"/>
    <p:sldId id="650" r:id="rId60"/>
    <p:sldId id="646" r:id="rId61"/>
    <p:sldId id="651" r:id="rId62"/>
    <p:sldId id="647" r:id="rId63"/>
    <p:sldId id="652" r:id="rId64"/>
    <p:sldId id="674" r:id="rId65"/>
    <p:sldId id="653" r:id="rId66"/>
    <p:sldId id="658" r:id="rId67"/>
    <p:sldId id="664" r:id="rId68"/>
    <p:sldId id="659" r:id="rId69"/>
    <p:sldId id="665" r:id="rId70"/>
    <p:sldId id="660" r:id="rId71"/>
    <p:sldId id="666" r:id="rId72"/>
    <p:sldId id="667" r:id="rId73"/>
    <p:sldId id="661" r:id="rId74"/>
    <p:sldId id="668" r:id="rId75"/>
    <p:sldId id="662" r:id="rId76"/>
    <p:sldId id="669" r:id="rId77"/>
    <p:sldId id="670" r:id="rId78"/>
    <p:sldId id="671" r:id="rId79"/>
    <p:sldId id="672" r:id="rId80"/>
    <p:sldId id="592" r:id="rId81"/>
    <p:sldId id="593" r:id="rId82"/>
    <p:sldId id="594" r:id="rId83"/>
    <p:sldId id="597" r:id="rId84"/>
    <p:sldId id="595" r:id="rId8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60"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a:t>
            </a:r>
            <a:r>
              <a:rPr lang="de-DE"/>
              <a:t>eigenen Group </a:t>
            </a:r>
            <a:r>
              <a:rPr lang="de-DE" dirty="0"/>
              <a:t>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endParaRPr lang="de-DE" dirty="0"/>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6830</Words>
  <Application>Microsoft Office PowerPoint</Application>
  <PresentationFormat>Bildschirmpräsentation (4:3)</PresentationFormat>
  <Paragraphs>1037</Paragraphs>
  <Slides>83</Slides>
  <Notes>69</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83</vt:i4>
      </vt:variant>
    </vt:vector>
  </HeadingPairs>
  <TitlesOfParts>
    <vt:vector size="93"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vt:lpstr>
      <vt:lpstr>Wollen wir das?</vt:lpstr>
      <vt:lpstr>Wollen wir das?</vt:lpstr>
      <vt:lpstr>Wollen wir das?</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290</cp:revision>
  <cp:lastPrinted>1996-08-01T16:36:58Z</cp:lastPrinted>
  <dcterms:created xsi:type="dcterms:W3CDTF">2024-05-03T10:07:43Z</dcterms:created>
  <dcterms:modified xsi:type="dcterms:W3CDTF">2024-05-28T15:51:31Z</dcterms:modified>
</cp:coreProperties>
</file>