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06" r:id="rId4"/>
    <p:sldId id="650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51" r:id="rId13"/>
    <p:sldId id="641" r:id="rId14"/>
    <p:sldId id="642" r:id="rId15"/>
    <p:sldId id="652" r:id="rId16"/>
    <p:sldId id="643" r:id="rId17"/>
    <p:sldId id="627" r:id="rId18"/>
    <p:sldId id="628" r:id="rId19"/>
    <p:sldId id="629" r:id="rId20"/>
    <p:sldId id="630" r:id="rId21"/>
    <p:sldId id="631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246" autoAdjust="0"/>
  </p:normalViewPr>
  <p:slideViewPr>
    <p:cSldViewPr>
      <p:cViewPr varScale="1">
        <p:scale>
          <a:sx n="97" d="100"/>
          <a:sy n="97" d="100"/>
        </p:scale>
        <p:origin x="3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Überprüfen Sie, ob Sie es wirklich auf GitLab.com ausführen müssen oder ob Sie die selbst gehostete Instanz nutzen können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296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</a:t>
            </a:r>
            <a:r>
              <a:rPr lang="de-DE" sz="2000" u="sng" dirty="0"/>
              <a:t>für konsistente Praktiken und effiziente Code-Integ</a:t>
            </a:r>
            <a:r>
              <a:rPr lang="de-DE" sz="2000" dirty="0"/>
              <a:t>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 </a:t>
            </a:r>
            <a:r>
              <a:rPr lang="de-DE" sz="2000" dirty="0"/>
              <a:t>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 </a:t>
            </a:r>
            <a:r>
              <a:rPr lang="de-DE" sz="2000" dirty="0"/>
              <a:t>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 </a:t>
            </a:r>
            <a:r>
              <a:rPr lang="de-DE" sz="2000" dirty="0"/>
              <a:t>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1656</Words>
  <Application>Microsoft Office PowerPoint</Application>
  <PresentationFormat>Bildschirmpräsentation (4:3)</PresentationFormat>
  <Paragraphs>241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422</cp:revision>
  <cp:lastPrinted>1996-08-01T16:36:58Z</cp:lastPrinted>
  <dcterms:created xsi:type="dcterms:W3CDTF">2024-05-03T10:07:43Z</dcterms:created>
  <dcterms:modified xsi:type="dcterms:W3CDTF">2024-06-12T13:47:45Z</dcterms:modified>
</cp:coreProperties>
</file>