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handoutMasterIdLst>
    <p:handoutMasterId r:id="rId52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593" r:id="rId19"/>
    <p:sldId id="606" r:id="rId20"/>
    <p:sldId id="609" r:id="rId21"/>
    <p:sldId id="610" r:id="rId22"/>
    <p:sldId id="611" r:id="rId23"/>
    <p:sldId id="612" r:id="rId24"/>
    <p:sldId id="613" r:id="rId25"/>
    <p:sldId id="614" r:id="rId26"/>
    <p:sldId id="592" r:id="rId27"/>
    <p:sldId id="608" r:id="rId28"/>
    <p:sldId id="634" r:id="rId29"/>
    <p:sldId id="635" r:id="rId30"/>
    <p:sldId id="615" r:id="rId31"/>
    <p:sldId id="616" r:id="rId32"/>
    <p:sldId id="621" r:id="rId33"/>
    <p:sldId id="622" r:id="rId34"/>
    <p:sldId id="591" r:id="rId35"/>
    <p:sldId id="607" r:id="rId36"/>
    <p:sldId id="630" r:id="rId37"/>
    <p:sldId id="638" r:id="rId38"/>
    <p:sldId id="639" r:id="rId39"/>
    <p:sldId id="631" r:id="rId40"/>
    <p:sldId id="632" r:id="rId41"/>
    <p:sldId id="640" r:id="rId42"/>
    <p:sldId id="641" r:id="rId43"/>
    <p:sldId id="629" r:id="rId44"/>
    <p:sldId id="628" r:id="rId45"/>
    <p:sldId id="633" r:id="rId46"/>
    <p:sldId id="617" r:id="rId47"/>
    <p:sldId id="618" r:id="rId48"/>
    <p:sldId id="619" r:id="rId49"/>
    <p:sldId id="620" r:id="rId5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2758" autoAdjust="0"/>
  </p:normalViewPr>
  <p:slideViewPr>
    <p:cSldViewPr>
      <p:cViewPr varScale="1">
        <p:scale>
          <a:sx n="89" d="100"/>
          <a:sy n="89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66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467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99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0878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50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994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29.07.2024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 </a:t>
            </a:r>
            <a:r>
              <a:rPr lang="de-DE" dirty="0" err="1"/>
              <a:t>Commands</a:t>
            </a:r>
            <a:r>
              <a:rPr lang="de-DE" dirty="0"/>
              <a:t> abhängig von konkretem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welcher das Vorhandensein der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Einführung von Defaults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Defaults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Aufbau des Codes zu vereinfachen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Setze die </a:t>
            </a:r>
            <a:r>
              <a:rPr lang="de-DE" dirty="0" err="1">
                <a:cs typeface="Arial"/>
              </a:rPr>
              <a:t>default</a:t>
            </a:r>
            <a:r>
              <a:rPr lang="de-DE" dirty="0">
                <a:cs typeface="Arial"/>
              </a:rPr>
              <a:t> Stage auf "</a:t>
            </a:r>
            <a:r>
              <a:rPr lang="de-DE" dirty="0" err="1">
                <a:cs typeface="Arial"/>
              </a:rPr>
              <a:t>build</a:t>
            </a:r>
            <a:r>
              <a:rPr lang="de-DE" dirty="0">
                <a:cs typeface="Arial"/>
              </a:rPr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Entferne die überflüssigen Stage Zuweisungen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463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6: Einführung von Defaults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95736" y="1885159"/>
            <a:ext cx="4983111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0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default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191638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Einführung von </a:t>
            </a:r>
            <a:r>
              <a:rPr lang="de-DE" b="1" dirty="0" err="1"/>
              <a:t>Extensions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</a:t>
            </a:r>
            <a:r>
              <a:rPr lang="de-DE" dirty="0" err="1">
                <a:ea typeface="+mn-lt"/>
                <a:cs typeface="+mn-lt"/>
              </a:rPr>
              <a:t>Extensions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Aufbau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Ersetzen Sie den </a:t>
            </a:r>
            <a:r>
              <a:rPr lang="de-DE" dirty="0" err="1">
                <a:cs typeface="Arial"/>
              </a:rPr>
              <a:t>defaults</a:t>
            </a:r>
            <a:r>
              <a:rPr lang="de-DE" dirty="0">
                <a:cs typeface="Arial"/>
              </a:rPr>
              <a:t> Bereich durch einen </a:t>
            </a:r>
            <a:r>
              <a:rPr lang="de-DE" dirty="0" err="1">
                <a:cs typeface="Arial"/>
              </a:rPr>
              <a:t>job</a:t>
            </a:r>
            <a:r>
              <a:rPr lang="de-DE" dirty="0">
                <a:cs typeface="Arial"/>
              </a:rPr>
              <a:t> in der </a:t>
            </a:r>
            <a:r>
              <a:rPr lang="de-DE" dirty="0" err="1">
                <a:cs typeface="Arial"/>
              </a:rPr>
              <a:t>build</a:t>
            </a:r>
            <a:r>
              <a:rPr lang="de-DE" dirty="0">
                <a:cs typeface="Arial"/>
              </a:rPr>
              <a:t>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Lassen Sie den </a:t>
            </a:r>
            <a:r>
              <a:rPr lang="de-DE" dirty="0" err="1">
                <a:cs typeface="Arial"/>
              </a:rPr>
              <a:t>build_job</a:t>
            </a:r>
            <a:r>
              <a:rPr lang="de-DE" dirty="0">
                <a:cs typeface="Arial"/>
              </a:rPr>
              <a:t> diesen </a:t>
            </a:r>
            <a:r>
              <a:rPr lang="de-DE" dirty="0" err="1">
                <a:cs typeface="Arial"/>
              </a:rPr>
              <a:t>job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extenden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Einführung von </a:t>
            </a:r>
            <a:r>
              <a:rPr lang="de-DE" b="1" dirty="0" err="1"/>
              <a:t>Extensions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95736" y="1850534"/>
            <a:ext cx="4983111" cy="462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95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.default-build: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   stage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  <a:endParaRPr lang="en-US" sz="95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  extends: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.default-build</a:t>
            </a:r>
            <a:endParaRPr lang="en-US" sz="95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1786987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3010</Words>
  <Application>Microsoft Office PowerPoint</Application>
  <PresentationFormat>Bildschirmpräsentation (4:3)</PresentationFormat>
  <Paragraphs>614</Paragraphs>
  <Slides>48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284</cp:revision>
  <cp:lastPrinted>1996-08-01T16:36:58Z</cp:lastPrinted>
  <dcterms:created xsi:type="dcterms:W3CDTF">2024-05-03T10:07:43Z</dcterms:created>
  <dcterms:modified xsi:type="dcterms:W3CDTF">2024-07-29T08:10:14Z</dcterms:modified>
</cp:coreProperties>
</file>