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1"/>
  </p:notesMasterIdLst>
  <p:handoutMasterIdLst>
    <p:handoutMasterId r:id="rId42"/>
  </p:handoutMasterIdLst>
  <p:sldIdLst>
    <p:sldId id="289" r:id="rId3"/>
    <p:sldId id="295" r:id="rId4"/>
    <p:sldId id="294" r:id="rId5"/>
    <p:sldId id="308" r:id="rId6"/>
    <p:sldId id="311" r:id="rId7"/>
    <p:sldId id="312" r:id="rId8"/>
    <p:sldId id="313" r:id="rId9"/>
    <p:sldId id="330" r:id="rId10"/>
    <p:sldId id="293" r:id="rId11"/>
    <p:sldId id="296" r:id="rId12"/>
    <p:sldId id="310" r:id="rId13"/>
    <p:sldId id="298" r:id="rId14"/>
    <p:sldId id="299" r:id="rId15"/>
    <p:sldId id="319" r:id="rId16"/>
    <p:sldId id="322" r:id="rId17"/>
    <p:sldId id="323" r:id="rId18"/>
    <p:sldId id="326" r:id="rId19"/>
    <p:sldId id="325" r:id="rId20"/>
    <p:sldId id="327" r:id="rId21"/>
    <p:sldId id="328" r:id="rId22"/>
    <p:sldId id="321" r:id="rId23"/>
    <p:sldId id="320" r:id="rId24"/>
    <p:sldId id="300" r:id="rId25"/>
    <p:sldId id="301" r:id="rId26"/>
    <p:sldId id="314" r:id="rId27"/>
    <p:sldId id="316" r:id="rId28"/>
    <p:sldId id="317" r:id="rId29"/>
    <p:sldId id="318" r:id="rId30"/>
    <p:sldId id="331" r:id="rId31"/>
    <p:sldId id="332" r:id="rId32"/>
    <p:sldId id="333" r:id="rId33"/>
    <p:sldId id="334" r:id="rId34"/>
    <p:sldId id="329" r:id="rId35"/>
    <p:sldId id="303" r:id="rId36"/>
    <p:sldId id="305" r:id="rId37"/>
    <p:sldId id="306" r:id="rId38"/>
    <p:sldId id="307" r:id="rId39"/>
    <p:sldId id="304" r:id="rId4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554" autoAdjust="0"/>
  </p:normalViewPr>
  <p:slideViewPr>
    <p:cSldViewPr>
      <p:cViewPr varScale="1">
        <p:scale>
          <a:sx n="67" d="100"/>
          <a:sy n="67" d="100"/>
        </p:scale>
        <p:origin x="20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</a:t>
            </a:r>
            <a:r>
              <a:rPr lang="de-DE" dirty="0" err="1"/>
              <a:t>Consolensoftware</a:t>
            </a:r>
            <a:endParaRPr lang="de-DE" dirty="0"/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ist Urheberrechtsfrei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ist Urheberrechtsfrei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</a:t>
            </a:r>
            <a:r>
              <a:rPr lang="de-DE" dirty="0" err="1"/>
              <a:t>Registries</a:t>
            </a:r>
            <a:r>
              <a:rPr lang="de-DE" dirty="0"/>
              <a:t>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 wird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Standartstartbefehl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standartmäßig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 CMD pro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standartmäßig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weitere Anweisungen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&lt;tag&gt;: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18959"/>
            <a:ext cx="8516937" cy="91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wird mit SIGTERM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wird mit SIGKILL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Erstellt eine Liste von Containern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380799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r>
              <a:rPr lang="de-DE" dirty="0">
                <a:latin typeface="Arial" charset="0"/>
              </a:rPr>
              <a:t> -a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sz="2400" b="1" dirty="0">
                <a:latin typeface="+mj-lt"/>
              </a:rPr>
              <a:t>-CI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Übernimmt Umgebungskonfiguration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Überall hosten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dockerd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auch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1585</Words>
  <Application>Microsoft Office PowerPoint</Application>
  <PresentationFormat>Bildschirmpräsentation (4:3)</PresentationFormat>
  <Paragraphs>305</Paragraphs>
  <Slides>38</Slides>
  <Notes>30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170</cp:revision>
  <cp:lastPrinted>1996-08-01T16:36:58Z</cp:lastPrinted>
  <dcterms:created xsi:type="dcterms:W3CDTF">2024-05-03T10:07:43Z</dcterms:created>
  <dcterms:modified xsi:type="dcterms:W3CDTF">2024-06-07T14:46:09Z</dcterms:modified>
</cp:coreProperties>
</file>