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609" r:id="rId21"/>
    <p:sldId id="610" r:id="rId22"/>
    <p:sldId id="611" r:id="rId23"/>
    <p:sldId id="612" r:id="rId24"/>
    <p:sldId id="613" r:id="rId25"/>
    <p:sldId id="614" r:id="rId26"/>
    <p:sldId id="592" r:id="rId27"/>
    <p:sldId id="608" r:id="rId28"/>
    <p:sldId id="634" r:id="rId29"/>
    <p:sldId id="635" r:id="rId30"/>
    <p:sldId id="615" r:id="rId31"/>
    <p:sldId id="616" r:id="rId32"/>
    <p:sldId id="621" r:id="rId33"/>
    <p:sldId id="622" r:id="rId34"/>
    <p:sldId id="591" r:id="rId35"/>
    <p:sldId id="607" r:id="rId36"/>
    <p:sldId id="630" r:id="rId37"/>
    <p:sldId id="631" r:id="rId38"/>
    <p:sldId id="632" r:id="rId39"/>
    <p:sldId id="629" r:id="rId40"/>
    <p:sldId id="628" r:id="rId41"/>
    <p:sldId id="633" r:id="rId42"/>
    <p:sldId id="617" r:id="rId43"/>
    <p:sldId id="618" r:id="rId44"/>
    <p:sldId id="619" r:id="rId45"/>
    <p:sldId id="620" r:id="rId4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2758" autoAdjust="0"/>
  </p:normalViewPr>
  <p:slideViewPr>
    <p:cSldViewPr>
      <p:cViewPr varScale="1">
        <p:scale>
          <a:sx n="148" d="100"/>
          <a:sy n="148" d="100"/>
        </p:scale>
        <p:origin x="220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66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6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 </a:t>
            </a:r>
            <a:r>
              <a:rPr lang="de-DE" dirty="0" err="1"/>
              <a:t>Commands</a:t>
            </a:r>
            <a:r>
              <a:rPr lang="de-DE" dirty="0"/>
              <a:t> abhängig von konkretem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welcher das Vorhandensein der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2618</Words>
  <Application>Microsoft Office PowerPoint</Application>
  <PresentationFormat>Bildschirmpräsentation (4:3)</PresentationFormat>
  <Paragraphs>540</Paragraphs>
  <Slides>44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269</cp:revision>
  <cp:lastPrinted>1996-08-01T16:36:58Z</cp:lastPrinted>
  <dcterms:created xsi:type="dcterms:W3CDTF">2024-05-03T10:07:43Z</dcterms:created>
  <dcterms:modified xsi:type="dcterms:W3CDTF">2024-07-10T14:04:37Z</dcterms:modified>
</cp:coreProperties>
</file>