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88" r:id="rId3"/>
    <p:sldId id="587" r:id="rId4"/>
    <p:sldId id="324" r:id="rId5"/>
    <p:sldId id="593" r:id="rId6"/>
    <p:sldId id="589" r:id="rId7"/>
    <p:sldId id="466" r:id="rId8"/>
    <p:sldId id="590" r:id="rId9"/>
    <p:sldId id="592" r:id="rId10"/>
    <p:sldId id="591" r:id="rId11"/>
    <p:sldId id="458" r:id="rId12"/>
    <p:sldId id="459" r:id="rId13"/>
    <p:sldId id="461" r:id="rId14"/>
    <p:sldId id="475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 autoAdjust="0"/>
    <p:restoredTop sz="67211" autoAdjust="0"/>
  </p:normalViewPr>
  <p:slideViewPr>
    <p:cSldViewPr>
      <p:cViewPr varScale="1">
        <p:scale>
          <a:sx n="84" d="100"/>
          <a:sy n="84" d="100"/>
        </p:scale>
        <p:origin x="2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anderscore/gitops-2024.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9. – 11.9.2024, Jan Lühr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09.09.2024</a:t>
            </a:r>
          </a:p>
          <a:p>
            <a:pPr>
              <a:buNone/>
            </a:pPr>
            <a:r>
              <a:rPr lang="de-DE" sz="2000" b="1" dirty="0"/>
              <a:t>Dienstag, 10.09.2024</a:t>
            </a:r>
          </a:p>
          <a:p>
            <a:pPr>
              <a:buNone/>
            </a:pPr>
            <a:r>
              <a:rPr lang="de-DE" sz="2000" b="1" dirty="0"/>
              <a:t>Mittwoch, 11.09.2024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https://gitlab.com/anderscore/gitops-2024.9</a:t>
            </a:r>
            <a:r>
              <a:rPr lang="de-DE" altLang="de-DE" dirty="0">
                <a:ea typeface="+mn-ea"/>
                <a:cs typeface="+mn-cs"/>
              </a:rPr>
              <a:t> 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Anrede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4" name="Textfeld 10">
            <a:extLst>
              <a:ext uri="{FF2B5EF4-FFF2-40B4-BE49-F238E27FC236}">
                <a16:creationId xmlns:a16="http://schemas.microsoft.com/office/drawing/2014/main" id="{EA5A0C34-9196-8CEB-E65F-47A8AAC21356}"/>
              </a:ext>
            </a:extLst>
          </p:cNvPr>
          <p:cNvSpPr/>
          <p:nvPr/>
        </p:nvSpPr>
        <p:spPr>
          <a:xfrm>
            <a:off x="328295" y="1196752"/>
            <a:ext cx="6204240" cy="4569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Jan Lühr (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M.Sc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Computer Science)</a:t>
            </a:r>
            <a:endParaRPr lang="de-DE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Senior Software Engineer</a:t>
            </a:r>
            <a:endParaRPr lang="de-DE" sz="18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Schwerpunkte</a:t>
            </a:r>
            <a:endParaRPr lang="de-DE" sz="18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Pragmatic Architect</a:t>
            </a:r>
            <a:endParaRPr lang="de-DE" sz="18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Integration und Migration</a:t>
            </a:r>
            <a:endParaRPr lang="de-DE" sz="18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Web / Mobile Engineering</a:t>
            </a:r>
            <a:endParaRPr lang="de-DE" sz="18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Clean Code</a:t>
            </a:r>
            <a:endParaRPr lang="de-DE" sz="18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Trainings, Artikel, Vorträge</a:t>
            </a:r>
            <a:endParaRPr lang="de-DE" sz="18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Network- and Security-Techniques</a:t>
            </a:r>
            <a:endParaRPr lang="de-DE" sz="18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IT-Trainer</a:t>
            </a:r>
            <a:endParaRPr lang="de-DE" sz="18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Java, Spring, JEE, Kafka, Android,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Source Sans Pro"/>
                <a:ea typeface="DejaVu Sans"/>
              </a:rPr>
              <a:t>Microservices</a:t>
            </a:r>
            <a:r>
              <a:rPr lang="de-DE" sz="1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,…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5CDFC6-D0F8-2294-06DB-7E807BA5D1B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229529" y="1236824"/>
            <a:ext cx="2599824" cy="216246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609</Words>
  <Application>Microsoft Macintosh PowerPoint</Application>
  <PresentationFormat>Bildschirmpräsentation (4:3)</PresentationFormat>
  <Paragraphs>163</Paragraphs>
  <Slides>13</Slides>
  <Notes>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Monotype Sorts</vt:lpstr>
      <vt:lpstr>Source Sans Pro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539</cp:revision>
  <cp:lastPrinted>1996-08-01T16:36:58Z</cp:lastPrinted>
  <dcterms:created xsi:type="dcterms:W3CDTF">2024-05-03T10:07:43Z</dcterms:created>
  <dcterms:modified xsi:type="dcterms:W3CDTF">2024-09-06T08:35:03Z</dcterms:modified>
</cp:coreProperties>
</file>