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7"/>
  </p:notesMasterIdLst>
  <p:handoutMasterIdLst>
    <p:handoutMasterId r:id="rId18"/>
  </p:handoutMasterIdLst>
  <p:sldIdLst>
    <p:sldId id="609" r:id="rId4"/>
    <p:sldId id="596" r:id="rId5"/>
    <p:sldId id="371" r:id="rId6"/>
    <p:sldId id="372" r:id="rId7"/>
    <p:sldId id="373" r:id="rId8"/>
    <p:sldId id="374" r:id="rId9"/>
    <p:sldId id="375" r:id="rId10"/>
    <p:sldId id="377" r:id="rId11"/>
    <p:sldId id="376" r:id="rId12"/>
    <p:sldId id="378" r:id="rId13"/>
    <p:sldId id="379" r:id="rId14"/>
    <p:sldId id="605" r:id="rId15"/>
    <p:sldId id="606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9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1203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791</Words>
  <Application>Microsoft Macintosh PowerPoint</Application>
  <PresentationFormat>Bildschirmpräsentation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42</cp:revision>
  <cp:lastPrinted>1996-08-01T16:36:58Z</cp:lastPrinted>
  <dcterms:created xsi:type="dcterms:W3CDTF">2024-05-03T10:07:43Z</dcterms:created>
  <dcterms:modified xsi:type="dcterms:W3CDTF">2024-09-06T08:44:35Z</dcterms:modified>
</cp:coreProperties>
</file>