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8"/>
  </p:notesMasterIdLst>
  <p:handoutMasterIdLst>
    <p:handoutMasterId r:id="rId29"/>
  </p:handoutMasterIdLst>
  <p:sldIdLst>
    <p:sldId id="609" r:id="rId4"/>
    <p:sldId id="596" r:id="rId5"/>
    <p:sldId id="287" r:id="rId6"/>
    <p:sldId id="326" r:id="rId7"/>
    <p:sldId id="420" r:id="rId8"/>
    <p:sldId id="421" r:id="rId9"/>
    <p:sldId id="422" r:id="rId10"/>
    <p:sldId id="423" r:id="rId11"/>
    <p:sldId id="424" r:id="rId12"/>
    <p:sldId id="597" r:id="rId13"/>
    <p:sldId id="426" r:id="rId14"/>
    <p:sldId id="427" r:id="rId15"/>
    <p:sldId id="428" r:id="rId16"/>
    <p:sldId id="429" r:id="rId17"/>
    <p:sldId id="431" r:id="rId18"/>
    <p:sldId id="430" r:id="rId19"/>
    <p:sldId id="432" r:id="rId20"/>
    <p:sldId id="433" r:id="rId21"/>
    <p:sldId id="434" r:id="rId22"/>
    <p:sldId id="435" r:id="rId23"/>
    <p:sldId id="436" r:id="rId24"/>
    <p:sldId id="437" r:id="rId25"/>
    <p:sldId id="598" r:id="rId26"/>
    <p:sldId id="438" r:id="rId2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84" autoAdjust="0"/>
    <p:restoredTop sz="94558" autoAdjust="0"/>
  </p:normalViewPr>
  <p:slideViewPr>
    <p:cSldViewPr>
      <p:cViewPr varScale="1">
        <p:scale>
          <a:sx n="129" d="100"/>
          <a:sy n="129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05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260288F0-8A1A-C70C-294B-B03ED2C27B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50905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09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failed to push some refs </a:t>
            </a:r>
            <a:r>
              <a:rPr lang="en-US" sz="1200" dirty="0">
                <a:latin typeface="Consolas" panose="020B0609020204030204" pitchFamily="49" charset="0"/>
              </a:rPr>
              <a:t>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Ausschließlich </a:t>
            </a:r>
            <a:r>
              <a:rPr lang="de-DE" altLang="de-DE" dirty="0" err="1"/>
              <a:t>Rebasing</a:t>
            </a:r>
            <a:r>
              <a:rPr lang="de-DE" altLang="de-DE" dirty="0"/>
              <a:t> lokal existierender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Zumeist komplexeres </a:t>
            </a:r>
            <a:r>
              <a:rPr lang="de-DE" altLang="de-DE" dirty="0" err="1"/>
              <a:t>Branching</a:t>
            </a:r>
            <a:r>
              <a:rPr lang="de-DE" altLang="de-DE" dirty="0"/>
              <a:t>-Modell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 err="1"/>
              <a:t>Forking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Jeder Entwickler nutzt eigenes Remote-Repository</a:t>
            </a:r>
          </a:p>
          <a:p>
            <a:pPr lvl="1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1"/>
            <a:r>
              <a:rPr lang="de-DE" altLang="de-DE" dirty="0"/>
              <a:t>Dort alleine arbeiten</a:t>
            </a:r>
          </a:p>
          <a:p>
            <a:pPr lvl="1"/>
            <a:r>
              <a:rPr lang="de-DE" altLang="de-DE" dirty="0"/>
              <a:t>Pull </a:t>
            </a:r>
            <a:r>
              <a:rPr lang="de-DE" altLang="de-DE" dirty="0" err="1"/>
              <a:t>Requests</a:t>
            </a:r>
            <a:r>
              <a:rPr lang="de-DE" altLang="de-DE" dirty="0"/>
              <a:t> für Änderungen ins ursprüngliche Repository stellen</a:t>
            </a:r>
          </a:p>
          <a:p>
            <a:pPr lvl="1"/>
            <a:r>
              <a:rPr lang="de-DE" altLang="de-DE" dirty="0"/>
              <a:t>In Open Source Projekten üblich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Zentralisierter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</a:t>
            </a:r>
            <a:r>
              <a:rPr lang="de-DE" altLang="de-DE" sz="1800" i="1" dirty="0"/>
              <a:t>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vielfältige Einsatzmöglichkeiten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Unternehmensprozesse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sollte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Auch bekannt als </a:t>
            </a:r>
            <a:r>
              <a:rPr lang="de-DE" altLang="de-DE" i="1" dirty="0"/>
              <a:t>trunk-</a:t>
            </a:r>
            <a:r>
              <a:rPr lang="de-DE" altLang="de-DE" i="1" dirty="0" err="1"/>
              <a:t>based</a:t>
            </a:r>
            <a:r>
              <a:rPr lang="de-DE" altLang="de-DE" i="1" dirty="0"/>
              <a:t> Development</a:t>
            </a:r>
          </a:p>
          <a:p>
            <a:r>
              <a:rPr lang="de-DE" altLang="de-DE" dirty="0"/>
              <a:t>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Verwaltung weiterer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(z.B. SVN)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 und Projekten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824</Words>
  <Application>Microsoft Macintosh PowerPoint</Application>
  <PresentationFormat>Bildschirmpräsentation (4:3)</PresentationFormat>
  <Paragraphs>224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73</cp:revision>
  <cp:lastPrinted>1996-08-01T16:36:58Z</cp:lastPrinted>
  <dcterms:created xsi:type="dcterms:W3CDTF">2024-05-03T10:07:43Z</dcterms:created>
  <dcterms:modified xsi:type="dcterms:W3CDTF">2024-09-06T08:46:19Z</dcterms:modified>
</cp:coreProperties>
</file>