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9"/>
  </p:notesMasterIdLst>
  <p:handoutMasterIdLst>
    <p:handoutMasterId r:id="rId40"/>
  </p:handoutMasterIdLst>
  <p:sldIdLst>
    <p:sldId id="641" r:id="rId3"/>
    <p:sldId id="587" r:id="rId4"/>
    <p:sldId id="589" r:id="rId5"/>
    <p:sldId id="590" r:id="rId6"/>
    <p:sldId id="597" r:id="rId7"/>
    <p:sldId id="598" r:id="rId8"/>
    <p:sldId id="594" r:id="rId9"/>
    <p:sldId id="595" r:id="rId10"/>
    <p:sldId id="596" r:id="rId11"/>
    <p:sldId id="599" r:id="rId12"/>
    <p:sldId id="600" r:id="rId13"/>
    <p:sldId id="602" r:id="rId14"/>
    <p:sldId id="603" r:id="rId15"/>
    <p:sldId id="591" r:id="rId16"/>
    <p:sldId id="601" r:id="rId17"/>
    <p:sldId id="604" r:id="rId18"/>
    <p:sldId id="605" r:id="rId19"/>
    <p:sldId id="606" r:id="rId20"/>
    <p:sldId id="588" r:id="rId21"/>
    <p:sldId id="607" r:id="rId22"/>
    <p:sldId id="637" r:id="rId23"/>
    <p:sldId id="608" r:id="rId24"/>
    <p:sldId id="638" r:id="rId25"/>
    <p:sldId id="609" r:id="rId26"/>
    <p:sldId id="619" r:id="rId27"/>
    <p:sldId id="618" r:id="rId28"/>
    <p:sldId id="620" r:id="rId29"/>
    <p:sldId id="621" r:id="rId30"/>
    <p:sldId id="617" r:id="rId31"/>
    <p:sldId id="639" r:id="rId32"/>
    <p:sldId id="622" r:id="rId33"/>
    <p:sldId id="623" r:id="rId34"/>
    <p:sldId id="632" r:id="rId35"/>
    <p:sldId id="625" r:id="rId36"/>
    <p:sldId id="633" r:id="rId37"/>
    <p:sldId id="626" r:id="rId3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11" autoAdjust="0"/>
  </p:normalViewPr>
  <p:slideViewPr>
    <p:cSldViewPr>
      <p:cViewPr varScale="1">
        <p:scale>
          <a:sx n="84" d="100"/>
          <a:sy n="84" d="100"/>
        </p:scale>
        <p:origin x="29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06.09.24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Jan Lühr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Tag-3_3-Release-und-Tagged-Images.pptx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157553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marL="0" indent="0">
              <a:buNone/>
            </a:pPr>
            <a:endParaRPr lang="de-DE" b="1" dirty="0"/>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endParaRPr lang="de-DE" dirty="0"/>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marL="0" indent="0">
              <a:buNone/>
            </a:pPr>
            <a:endParaRPr lang="de-DE" b="1" dirty="0"/>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p:txBody>
      </p:sp>
    </p:spTree>
    <p:extLst>
      <p:ext uri="{BB962C8B-B14F-4D97-AF65-F5344CB8AC3E}">
        <p14:creationId xmlns:p14="http://schemas.microsoft.com/office/powerpoint/2010/main" val="3526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marL="0" indent="0">
              <a:buNone/>
            </a:pPr>
            <a:endParaRPr lang="de-DE" b="1" dirty="0"/>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marL="0" indent="0">
              <a:buNone/>
            </a:pP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release-</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marL="0" indent="0">
              <a:buNone/>
            </a:pPr>
            <a:endParaRPr lang="de-DE" b="1" dirty="0"/>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Fixes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marL="0" indent="0">
              <a:buNone/>
            </a:pPr>
            <a:endParaRPr lang="de-DE" b="1" dirty="0"/>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 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kompatiblen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marL="0" indent="0">
              <a:buNone/>
            </a:pP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innerhalb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marL="0" indent="0">
              <a:buNone/>
            </a:pPr>
            <a:endParaRPr lang="de-DE" b="1" dirty="0"/>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endParaRPr lang="de-DE" sz="1800" dirty="0">
              <a:latin typeface="+mj-lt"/>
            </a:endParaRPr>
          </a:p>
          <a:p>
            <a:pPr marL="457200" lvl="1" indent="0">
              <a:buNone/>
            </a:pPr>
            <a:r>
              <a:rPr lang="de-DE" sz="1800" dirty="0">
                <a:latin typeface="+mj-lt"/>
              </a:rPr>
              <a:t>oder</a:t>
            </a:r>
          </a:p>
          <a:p>
            <a:pPr marL="457200" lvl="1" indent="0">
              <a:buNone/>
            </a:pPr>
            <a:endParaRPr lang="de-DE" sz="1800" dirty="0">
              <a:latin typeface="Consolas" panose="020B0609020204030204" pitchFamily="49" charset="0"/>
            </a:endParaRP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innerhalb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innerhalb CI/CD Pipelines</a:t>
            </a:r>
          </a:p>
          <a:p>
            <a:pPr marL="0" indent="0">
              <a:buNone/>
            </a:pP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p>
          <a:p>
            <a:pPr marL="0" indent="0">
              <a:buNone/>
            </a:pP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Pipeline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marL="0" indent="0">
              <a:buNone/>
            </a:pPr>
            <a:endParaRPr lang="de-DE" b="1" dirty="0"/>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marL="0" indent="0">
              <a:buNone/>
            </a:pPr>
            <a:endParaRPr lang="de-DE" b="1" dirty="0"/>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zu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0" indent="0">
              <a:buNone/>
            </a:pP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a:t>Verständnis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marL="0" indent="0">
              <a:buNone/>
            </a:pPr>
            <a:endParaRPr lang="de-DE" b="1" dirty="0"/>
          </a:p>
          <a:p>
            <a:pPr>
              <a:buFont typeface="Arial" panose="020B0604020202020204" pitchFamily="34" charset="0"/>
              <a:buChar char="•"/>
            </a:pPr>
            <a:r>
              <a:rPr lang="de-DE" dirty="0"/>
              <a:t>Aussagekräftige Labels für Images</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Alternative: Image Tagging!</a:t>
            </a:r>
          </a:p>
          <a:p>
            <a:pPr lvl="1">
              <a:buFont typeface="Arial" panose="020B0604020202020204" pitchFamily="34" charset="0"/>
              <a:buChar char="•"/>
            </a:pPr>
            <a:r>
              <a:rPr lang="de-DE" dirty="0"/>
              <a:t>Beispiel: myimage</a:t>
            </a:r>
            <a:r>
              <a:rPr lang="de-DE" dirty="0">
                <a:latin typeface="Consolas" panose="020B0609020204030204" pitchFamily="49" charset="0"/>
              </a:rPr>
              <a:t>:2.4.2</a:t>
            </a:r>
            <a:endParaRPr lang="de-DE" dirty="0"/>
          </a:p>
        </p:txBody>
      </p:sp>
    </p:spTree>
    <p:extLst>
      <p:ext uri="{BB962C8B-B14F-4D97-AF65-F5344CB8AC3E}">
        <p14:creationId xmlns:p14="http://schemas.microsoft.com/office/powerpoint/2010/main" val="304998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marL="0" indent="0">
              <a:buNone/>
            </a:pPr>
            <a:endParaRPr lang="de-DE" b="1" dirty="0"/>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(Strategie)</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Rolling Tags immer aktualisieren</a:t>
            </a:r>
          </a:p>
        </p:txBody>
      </p:sp>
    </p:spTree>
    <p:extLst>
      <p:ext uri="{BB962C8B-B14F-4D97-AF65-F5344CB8AC3E}">
        <p14:creationId xmlns:p14="http://schemas.microsoft.com/office/powerpoint/2010/main" val="1854948885"/>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2631</Words>
  <Application>Microsoft Macintosh PowerPoint</Application>
  <PresentationFormat>Bildschirmpräsentation (4:3)</PresentationFormat>
  <Paragraphs>466</Paragraphs>
  <Slides>36</Slides>
  <Notes>20</Notes>
  <HiddenSlides>3</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36</vt:i4>
      </vt:variant>
    </vt:vector>
  </HeadingPairs>
  <TitlesOfParts>
    <vt:vector size="46"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Jan Lühr</cp:lastModifiedBy>
  <cp:revision>564</cp:revision>
  <cp:lastPrinted>1996-08-01T16:36:58Z</cp:lastPrinted>
  <dcterms:created xsi:type="dcterms:W3CDTF">2024-05-03T10:07:43Z</dcterms:created>
  <dcterms:modified xsi:type="dcterms:W3CDTF">2024-09-06T08:51:59Z</dcterms:modified>
</cp:coreProperties>
</file>