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635" r:id="rId3"/>
    <p:sldId id="627" r:id="rId4"/>
    <p:sldId id="290" r:id="rId5"/>
    <p:sldId id="291" r:id="rId6"/>
    <p:sldId id="292" r:id="rId7"/>
    <p:sldId id="302" r:id="rId8"/>
    <p:sldId id="294" r:id="rId9"/>
    <p:sldId id="301" r:id="rId10"/>
    <p:sldId id="298" r:id="rId11"/>
    <p:sldId id="296" r:id="rId12"/>
    <p:sldId id="303" r:id="rId13"/>
    <p:sldId id="299" r:id="rId14"/>
    <p:sldId id="304" r:id="rId15"/>
    <p:sldId id="628" r:id="rId16"/>
    <p:sldId id="629" r:id="rId17"/>
    <p:sldId id="631" r:id="rId18"/>
    <p:sldId id="630" r:id="rId19"/>
    <p:sldId id="632" r:id="rId20"/>
    <p:sldId id="633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35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5646" autoAdjust="0"/>
  </p:normalViewPr>
  <p:slideViewPr>
    <p:cSldViewPr>
      <p:cViewPr varScale="1">
        <p:scale>
          <a:sx n="95" d="100"/>
          <a:sy n="95" d="100"/>
        </p:scale>
        <p:origin x="2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91" y="6429375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0085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darf,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selbst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718</Words>
  <Application>Microsoft Macintosh PowerPoint</Application>
  <PresentationFormat>Bildschirmpräsentation (4:3)</PresentationFormat>
  <Paragraphs>218</Paragraphs>
  <Slides>19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Monotype Sorts</vt:lpstr>
      <vt:lpstr>Times New Roman</vt:lpstr>
      <vt:lpstr>vorlneu</vt:lpstr>
      <vt:lpstr>Benutzerdefiniertes Design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109</cp:revision>
  <cp:lastPrinted>1996-08-01T16:36:58Z</cp:lastPrinted>
  <dcterms:created xsi:type="dcterms:W3CDTF">2024-05-03T10:07:43Z</dcterms:created>
  <dcterms:modified xsi:type="dcterms:W3CDTF">2024-09-06T08:53:15Z</dcterms:modified>
</cp:coreProperties>
</file>