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9"/>
  </p:notesMasterIdLst>
  <p:handoutMasterIdLst>
    <p:handoutMasterId r:id="rId30"/>
  </p:handoutMasterIdLst>
  <p:sldIdLst>
    <p:sldId id="288" r:id="rId4"/>
    <p:sldId id="387" r:id="rId5"/>
    <p:sldId id="596" r:id="rId6"/>
    <p:sldId id="287" r:id="rId7"/>
    <p:sldId id="326" r:id="rId8"/>
    <p:sldId id="420" r:id="rId9"/>
    <p:sldId id="421" r:id="rId10"/>
    <p:sldId id="422" r:id="rId11"/>
    <p:sldId id="423" r:id="rId12"/>
    <p:sldId id="424" r:id="rId13"/>
    <p:sldId id="597" r:id="rId14"/>
    <p:sldId id="426" r:id="rId15"/>
    <p:sldId id="427" r:id="rId16"/>
    <p:sldId id="428" r:id="rId17"/>
    <p:sldId id="429" r:id="rId18"/>
    <p:sldId id="431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598" r:id="rId27"/>
    <p:sldId id="438" r:id="rId2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08" d="100"/>
          <a:sy n="108" d="100"/>
        </p:scale>
        <p:origin x="7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Durch die gemeinsame Arbeit auf einem Branch steigt das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Entwickler sollten mit Umgang von Konflikten in </a:t>
            </a:r>
            <a:r>
              <a:rPr lang="de-DE" altLang="de-DE" dirty="0" err="1"/>
              <a:t>Git</a:t>
            </a:r>
            <a:r>
              <a:rPr lang="de-DE" altLang="de-DE" dirty="0"/>
              <a:t> vertraut sein und diese sauber auflösen können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bietet weniger Flexibilität als andere Workflows</a:t>
            </a:r>
          </a:p>
          <a:p>
            <a:pPr lvl="1"/>
            <a:r>
              <a:rPr lang="de-DE" altLang="de-DE" dirty="0"/>
              <a:t>Komplexere Projekte mit vielen parallelen und inhaltlich getrennten Features können hier von anderen Workflows profitieren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entfaltet seine Vorteile meinst in kleineren Teams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zum Übernehmen der Remote Änderungen eignet sich hier besser als </a:t>
            </a:r>
            <a:r>
              <a:rPr lang="de-DE" altLang="de-DE" dirty="0" err="1"/>
              <a:t>Merging</a:t>
            </a:r>
            <a:r>
              <a:rPr lang="de-DE" altLang="de-DE" dirty="0"/>
              <a:t>, da zusätzliche </a:t>
            </a:r>
            <a:r>
              <a:rPr lang="de-DE" altLang="de-DE" dirty="0" err="1"/>
              <a:t>Commits</a:t>
            </a:r>
            <a:r>
              <a:rPr lang="de-DE" altLang="de-DE" dirty="0"/>
              <a:t> verhindert werden</a:t>
            </a:r>
          </a:p>
          <a:p>
            <a:r>
              <a:rPr lang="de-DE" altLang="de-DE" dirty="0"/>
              <a:t>Nur die </a:t>
            </a:r>
            <a:r>
              <a:rPr lang="de-DE" altLang="de-DE" dirty="0" err="1"/>
              <a:t>Commits</a:t>
            </a:r>
            <a:r>
              <a:rPr lang="de-DE" altLang="de-DE" dirty="0"/>
              <a:t>, welche lokal aber nicht Remote existieren, werden </a:t>
            </a:r>
            <a:r>
              <a:rPr lang="de-DE" altLang="de-DE" dirty="0" err="1"/>
              <a:t>rebased</a:t>
            </a:r>
            <a:r>
              <a:rPr lang="de-DE" altLang="de-DE" dirty="0"/>
              <a:t>. Daher verstößt ein </a:t>
            </a:r>
            <a:r>
              <a:rPr lang="de-DE" altLang="de-DE" dirty="0" err="1"/>
              <a:t>Rebase</a:t>
            </a:r>
            <a:r>
              <a:rPr lang="de-DE" altLang="de-DE" dirty="0"/>
              <a:t> hier auch nicht gegen das Prinzip, keine Public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Die meisten anderen Workflows sind vom </a:t>
            </a:r>
            <a:r>
              <a:rPr lang="de-DE" altLang="de-DE" dirty="0" err="1"/>
              <a:t>Branching</a:t>
            </a:r>
            <a:r>
              <a:rPr lang="de-DE" altLang="de-DE" dirty="0"/>
              <a:t> Modell her komplexer</a:t>
            </a:r>
          </a:p>
          <a:p>
            <a:r>
              <a:rPr lang="de-DE" altLang="de-DE" dirty="0"/>
              <a:t>Ein weiterer bekannte Workflow ist der Feature-Branch-Workflow</a:t>
            </a:r>
          </a:p>
          <a:p>
            <a:pPr lvl="1"/>
            <a:r>
              <a:rPr lang="de-DE" altLang="de-DE" dirty="0"/>
              <a:t>Features werden in eigenen </a:t>
            </a:r>
            <a:r>
              <a:rPr lang="de-DE" altLang="de-DE" dirty="0" err="1"/>
              <a:t>Branches</a:t>
            </a:r>
            <a:r>
              <a:rPr lang="de-DE" altLang="de-DE" dirty="0"/>
              <a:t> entwickelt und nach Abschluss in den </a:t>
            </a:r>
            <a:r>
              <a:rPr lang="de-DE" altLang="de-DE" dirty="0" err="1"/>
              <a:t>Hauptbranch</a:t>
            </a:r>
            <a:r>
              <a:rPr lang="de-DE" altLang="de-DE" dirty="0"/>
              <a:t>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pPr lvl="1"/>
            <a:r>
              <a:rPr lang="de-DE" altLang="de-DE" dirty="0"/>
              <a:t>Bietet genau umgekehrte Vor- und Nachteile gegenüber dem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Wird mit dem </a:t>
            </a:r>
            <a:r>
              <a:rPr lang="de-DE" altLang="de-DE" dirty="0" err="1"/>
              <a:t>Gitflow</a:t>
            </a:r>
            <a:r>
              <a:rPr lang="de-DE" altLang="de-DE" dirty="0"/>
              <a:t>-Workflow als Variante noch genauer betrachtet</a:t>
            </a:r>
          </a:p>
          <a:p>
            <a:r>
              <a:rPr lang="de-DE" altLang="de-DE" dirty="0"/>
              <a:t>Es existieren auch Workflows, die sich vollkommen Unterscheiden</a:t>
            </a:r>
          </a:p>
          <a:p>
            <a:pPr lvl="1"/>
            <a:r>
              <a:rPr lang="de-DE" altLang="de-DE" dirty="0"/>
              <a:t>Beispielsweise der </a:t>
            </a:r>
            <a:r>
              <a:rPr lang="de-DE" altLang="de-DE" dirty="0" err="1"/>
              <a:t>Forking</a:t>
            </a:r>
            <a:r>
              <a:rPr lang="de-DE" altLang="de-DE" dirty="0"/>
              <a:t>-Workflow sieht auch für jeden Entwickler ein eigenes Remote Repository</a:t>
            </a:r>
          </a:p>
          <a:p>
            <a:pPr lvl="1"/>
            <a:r>
              <a:rPr lang="de-DE" altLang="de-DE" dirty="0"/>
              <a:t>Dabei </a:t>
            </a:r>
            <a:r>
              <a:rPr lang="de-DE" altLang="de-DE" dirty="0" err="1"/>
              <a:t>forkt</a:t>
            </a:r>
            <a:r>
              <a:rPr lang="de-DE" altLang="de-DE" dirty="0"/>
              <a:t> ein Entwickler ein Projekt-Repository und arbeitet dort alleine</a:t>
            </a:r>
          </a:p>
          <a:p>
            <a:pPr lvl="1"/>
            <a:r>
              <a:rPr lang="de-DE" altLang="de-DE" dirty="0"/>
              <a:t>Später werden mit </a:t>
            </a:r>
            <a:r>
              <a:rPr lang="de-DE" altLang="de-DE" dirty="0" err="1"/>
              <a:t>Merge</a:t>
            </a:r>
            <a:r>
              <a:rPr lang="de-DE" altLang="de-DE" dirty="0"/>
              <a:t>-Request Änderungen ins ursprüngliche Repository übernommen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Agenda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´Workflows sind Empfehlungen und Strategien zum Arbeiten mit </a:t>
            </a:r>
            <a:r>
              <a:rPr lang="de-DE" altLang="de-DE" dirty="0" err="1"/>
              <a:t>Git</a:t>
            </a:r>
            <a:r>
              <a:rPr lang="de-DE" altLang="de-DE" dirty="0"/>
              <a:t>, speziell im Remote Kontext</a:t>
            </a:r>
          </a:p>
          <a:p>
            <a:r>
              <a:rPr lang="de-DE" altLang="de-DE" dirty="0"/>
              <a:t>Sollen im Team für eine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-Plattformen wie </a:t>
            </a:r>
            <a:r>
              <a:rPr lang="de-DE" altLang="de-DE" dirty="0" err="1"/>
              <a:t>GitLab</a:t>
            </a:r>
            <a:r>
              <a:rPr lang="de-DE" altLang="de-DE" dirty="0"/>
              <a:t> sorgen</a:t>
            </a:r>
          </a:p>
          <a:p>
            <a:r>
              <a:rPr lang="de-DE" altLang="de-DE" dirty="0"/>
              <a:t>Workflows sind eher als Empfehlungen und nicht als absolute Regeln zu verstehen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durch eine Vielzahl an Konzepten und Feature ganz unterschiedliche Möglichkeiten zum Einsatz</a:t>
            </a:r>
          </a:p>
          <a:p>
            <a:r>
              <a:rPr lang="de-DE" altLang="de-DE" sz="1800" dirty="0"/>
              <a:t>Daher existieren auch viele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richtet sich nach bestimmten Kriterien</a:t>
            </a:r>
          </a:p>
          <a:p>
            <a:pPr lvl="1"/>
            <a:r>
              <a:rPr lang="de-DE" altLang="de-DE" sz="1400" dirty="0"/>
              <a:t>Art des Projekts, indem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verwendet wird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mit dem gewählten Workflow vertraut sein und diesen produktiv in ihre Arbeit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ist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andere Bezeichnungen sind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</a:t>
            </a:r>
          </a:p>
          <a:p>
            <a:pPr lvl="1"/>
            <a:r>
              <a:rPr lang="de-DE" altLang="de-DE" dirty="0"/>
              <a:t>Sämtliche Änderungen werden hier committet</a:t>
            </a:r>
          </a:p>
          <a:p>
            <a:pPr lvl="1"/>
            <a:r>
              <a:rPr lang="de-DE" altLang="de-DE" dirty="0"/>
              <a:t>Vermeidet Overhead durch Verwaltung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Dadurch einfach und schnell zu verstehen </a:t>
            </a:r>
          </a:p>
          <a:p>
            <a:r>
              <a:rPr lang="de-DE" altLang="de-DE" dirty="0"/>
              <a:t>Eignet sich gut bei Umstieg von einem CVCS wie bspw. Subversion</a:t>
            </a:r>
          </a:p>
          <a:p>
            <a:r>
              <a:rPr lang="de-DE" altLang="de-DE" dirty="0"/>
              <a:t>Erfreut sich in verschiedenen Varianten durch gute Kompatibilität zu 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 und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(CI/CD) großer Beliebtheit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ihre Änderungen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r>
              <a:rPr lang="de-DE" altLang="de-DE" dirty="0"/>
              <a:t>main-Branch erhält dadurch oft neue Änderungen, da diese nicht längerlebigen </a:t>
            </a:r>
            <a:r>
              <a:rPr lang="de-DE" altLang="de-DE" dirty="0" err="1"/>
              <a:t>Branches</a:t>
            </a:r>
            <a:r>
              <a:rPr lang="de-DE" altLang="de-DE" dirty="0"/>
              <a:t> erfolgen </a:t>
            </a:r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auf main-Branch helfen bei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geben schnell Feedback</a:t>
            </a:r>
          </a:p>
          <a:p>
            <a:pPr lvl="1"/>
            <a:r>
              <a:rPr lang="de-DE" altLang="de-DE" dirty="0"/>
              <a:t>Ermöglicht hochfrequente Releases</a:t>
            </a:r>
          </a:p>
          <a:p>
            <a:r>
              <a:rPr lang="de-DE" altLang="de-DE" dirty="0"/>
              <a:t>Beim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liegt ein besonderer Fokus auf die Qualität 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/>
              <a:t>Generell sollte in </a:t>
            </a:r>
            <a:r>
              <a:rPr lang="de-DE" altLang="de-DE" dirty="0" err="1"/>
              <a:t>Git</a:t>
            </a:r>
            <a:r>
              <a:rPr lang="de-DE" altLang="de-DE" dirty="0"/>
              <a:t> nur lauffähiger und getesteter Code committet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mit schlechtem Code verursachen 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großen Schaden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werden gezwungen, oft Änderungen von neuen </a:t>
            </a:r>
            <a:r>
              <a:rPr lang="de-DE" altLang="de-DE" dirty="0" err="1"/>
              <a:t>Commits</a:t>
            </a:r>
            <a:r>
              <a:rPr lang="de-DE" altLang="de-DE" dirty="0"/>
              <a:t> in ihr lokales Repository einzubauen</a:t>
            </a:r>
          </a:p>
          <a:p>
            <a:pPr lvl="1"/>
            <a:r>
              <a:rPr lang="de-DE" altLang="de-DE" dirty="0"/>
              <a:t>Erhöht zwar direktes Konfliktpotenzial, reduziert aber Komplexität bei der Integration von Features</a:t>
            </a:r>
          </a:p>
          <a:p>
            <a:pPr lvl="1"/>
            <a:r>
              <a:rPr lang="de-DE" altLang="de-DE" dirty="0"/>
              <a:t>Gegenbeispiel wäre ein Feature-Branch, der über Wochen nicht zwingend aktualisiert werden muss und nachher wieder in den main-Branch zurückgeführt wird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1068</Words>
  <Application>Microsoft Office PowerPoint</Application>
  <PresentationFormat>Bildschirmpräsentation (4:3)</PresentationFormat>
  <Paragraphs>222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Git-Workflow im Team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43</cp:revision>
  <cp:lastPrinted>1996-08-01T16:36:58Z</cp:lastPrinted>
  <dcterms:created xsi:type="dcterms:W3CDTF">2024-05-03T10:07:43Z</dcterms:created>
  <dcterms:modified xsi:type="dcterms:W3CDTF">2024-06-07T09:54:31Z</dcterms:modified>
</cp:coreProperties>
</file>