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7"/>
  </p:notesMasterIdLst>
  <p:handoutMasterIdLst>
    <p:handoutMasterId r:id="rId8"/>
  </p:handoutMasterIdLst>
  <p:sldIdLst>
    <p:sldId id="288" r:id="rId3"/>
    <p:sldId id="289" r:id="rId4"/>
    <p:sldId id="291" r:id="rId5"/>
    <p:sldId id="587" r:id="rId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DDEEE8"/>
    <a:srgbClr val="FFFFFF"/>
    <a:srgbClr val="0D4F3C"/>
    <a:srgbClr val="037C03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8" autoAdjust="0"/>
    <p:restoredTop sz="67246" autoAdjust="0"/>
  </p:normalViewPr>
  <p:slideViewPr>
    <p:cSldViewPr>
      <p:cViewPr varScale="1">
        <p:scale>
          <a:sx n="106" d="100"/>
          <a:sy n="106" d="100"/>
        </p:scale>
        <p:origin x="7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04.06.2024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86007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Tag-3_2-GitLab-Runner-Container-Registry.ppt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&amp;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  <a:br>
              <a:rPr lang="de-DE" altLang="de-DE" sz="3200" dirty="0"/>
            </a:b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7127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Einführung &amp; Kursüberblick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203</Words>
  <Application>Microsoft Office PowerPoint</Application>
  <PresentationFormat>Bildschirmpräsentation (4:3)</PresentationFormat>
  <Paragraphs>42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Monotype Sorts</vt:lpstr>
      <vt:lpstr>Times New Roman</vt:lpstr>
      <vt:lpstr>vorlneu</vt:lpstr>
      <vt:lpstr>Benutzerdefiniertes Design</vt:lpstr>
      <vt:lpstr>Tag 1: Git &amp; GitLab, Git-Workflow im Team </vt:lpstr>
      <vt:lpstr>Agenda</vt:lpstr>
      <vt:lpstr>Agenda</vt:lpstr>
      <vt:lpstr>Einführung &amp; Kursüberblick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488</cp:revision>
  <cp:lastPrinted>1996-08-01T16:36:58Z</cp:lastPrinted>
  <dcterms:created xsi:type="dcterms:W3CDTF">2024-05-03T10:07:43Z</dcterms:created>
  <dcterms:modified xsi:type="dcterms:W3CDTF">2024-06-04T13:44:26Z</dcterms:modified>
</cp:coreProperties>
</file>