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289" r:id="rId4"/>
    <p:sldId id="291" r:id="rId5"/>
    <p:sldId id="587" r:id="rId6"/>
    <p:sldId id="590" r:id="rId7"/>
    <p:sldId id="290" r:id="rId8"/>
    <p:sldId id="597" r:id="rId9"/>
    <p:sldId id="292" r:id="rId10"/>
    <p:sldId id="589" r:id="rId11"/>
    <p:sldId id="593" r:id="rId12"/>
    <p:sldId id="596" r:id="rId13"/>
    <p:sldId id="591" r:id="rId14"/>
    <p:sldId id="592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8291" autoAdjust="0"/>
  </p:normalViewPr>
  <p:slideViewPr>
    <p:cSldViewPr>
      <p:cViewPr varScale="1">
        <p:scale>
          <a:sx n="111" d="100"/>
          <a:sy n="111" d="100"/>
        </p:scale>
        <p:origin x="26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22.05.2024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Nachteile</a:t>
            </a: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„Klassisches“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(„</a:t>
            </a:r>
            <a:r>
              <a:rPr lang="de-DE" dirty="0" err="1"/>
              <a:t>CIOps</a:t>
            </a:r>
            <a:r>
              <a:rPr lang="de-DE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13328" y="3193526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kern="0" dirty="0" err="1"/>
              <a:t>GitOps</a:t>
            </a:r>
            <a:endParaRPr lang="de-DE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Geschichte / Motivation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Großteil des Lebenszyklus in der Softwareentwicklung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Infrastruktur weitestgehend ein manueller Prozess geblieben, welcher (oft) spezialisierte Teams benötigt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Trend: Infrastruktur in die Cloud und den IT-Betrieb (engl. </a:t>
            </a:r>
            <a:r>
              <a:rPr lang="de-DE" altLang="de-DE" dirty="0" err="1"/>
              <a:t>Operations</a:t>
            </a:r>
            <a:r>
              <a:rPr lang="de-DE" altLang="de-DE" dirty="0"/>
              <a:t>) automatisieren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genau ist das jetzt?</a:t>
            </a:r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721</Words>
  <Application>Microsoft Office PowerPoint</Application>
  <PresentationFormat>Bildschirmpräsentation (4:3)</PresentationFormat>
  <Paragraphs>146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47</cp:revision>
  <cp:lastPrinted>1996-08-01T16:36:58Z</cp:lastPrinted>
  <dcterms:created xsi:type="dcterms:W3CDTF">2024-05-03T10:07:43Z</dcterms:created>
  <dcterms:modified xsi:type="dcterms:W3CDTF">2024-05-22T18:06:05Z</dcterms:modified>
</cp:coreProperties>
</file>