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75"/>
  </p:notesMasterIdLst>
  <p:handoutMasterIdLst>
    <p:handoutMasterId r:id="rId76"/>
  </p:handoutMasterIdLst>
  <p:sldIdLst>
    <p:sldId id="604" r:id="rId5"/>
    <p:sldId id="606" r:id="rId6"/>
    <p:sldId id="607" r:id="rId7"/>
    <p:sldId id="287" r:id="rId8"/>
    <p:sldId id="596" r:id="rId9"/>
    <p:sldId id="303" r:id="rId10"/>
    <p:sldId id="304" r:id="rId11"/>
    <p:sldId id="309" r:id="rId12"/>
    <p:sldId id="308" r:id="rId13"/>
    <p:sldId id="311" r:id="rId14"/>
    <p:sldId id="313" r:id="rId15"/>
    <p:sldId id="312" r:id="rId16"/>
    <p:sldId id="314" r:id="rId17"/>
    <p:sldId id="597" r:id="rId18"/>
    <p:sldId id="289" r:id="rId19"/>
    <p:sldId id="318" r:id="rId20"/>
    <p:sldId id="319" r:id="rId21"/>
    <p:sldId id="321" r:id="rId22"/>
    <p:sldId id="322" r:id="rId23"/>
    <p:sldId id="601" r:id="rId24"/>
    <p:sldId id="598" r:id="rId25"/>
    <p:sldId id="323" r:id="rId26"/>
    <p:sldId id="324" r:id="rId27"/>
    <p:sldId id="325" r:id="rId28"/>
    <p:sldId id="602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88" r:id="rId39"/>
    <p:sldId id="335" r:id="rId40"/>
    <p:sldId id="338" r:id="rId41"/>
    <p:sldId id="339" r:id="rId42"/>
    <p:sldId id="340" r:id="rId43"/>
    <p:sldId id="389" r:id="rId44"/>
    <p:sldId id="603" r:id="rId45"/>
    <p:sldId id="391" r:id="rId46"/>
    <p:sldId id="393" r:id="rId47"/>
    <p:sldId id="599" r:id="rId48"/>
    <p:sldId id="341" r:id="rId49"/>
    <p:sldId id="342" r:id="rId50"/>
    <p:sldId id="343" r:id="rId51"/>
    <p:sldId id="344" r:id="rId52"/>
    <p:sldId id="345" r:id="rId53"/>
    <p:sldId id="347" r:id="rId54"/>
    <p:sldId id="358" r:id="rId55"/>
    <p:sldId id="357" r:id="rId56"/>
    <p:sldId id="394" r:id="rId57"/>
    <p:sldId id="346" r:id="rId58"/>
    <p:sldId id="348" r:id="rId59"/>
    <p:sldId id="350" r:id="rId60"/>
    <p:sldId id="352" r:id="rId61"/>
    <p:sldId id="351" r:id="rId62"/>
    <p:sldId id="355" r:id="rId63"/>
    <p:sldId id="356" r:id="rId64"/>
    <p:sldId id="395" r:id="rId65"/>
    <p:sldId id="600" r:id="rId66"/>
    <p:sldId id="359" r:id="rId67"/>
    <p:sldId id="360" r:id="rId68"/>
    <p:sldId id="365" r:id="rId69"/>
    <p:sldId id="362" r:id="rId70"/>
    <p:sldId id="370" r:id="rId71"/>
    <p:sldId id="367" r:id="rId72"/>
    <p:sldId id="368" r:id="rId73"/>
    <p:sldId id="369" r:id="rId7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06A42"/>
    <a:srgbClr val="0249FC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94586" autoAdjust="0"/>
  </p:normalViewPr>
  <p:slideViewPr>
    <p:cSldViewPr>
      <p:cViewPr varScale="1">
        <p:scale>
          <a:sx n="104" d="100"/>
          <a:sy n="104" d="100"/>
        </p:scale>
        <p:origin x="64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75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6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4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42378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Tag-1_2-Git_Light.ppt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D9EA3A8-24AF-E68B-449B-26C6E1A733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9492334-3531-D057-93A1-E788A9F4ED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42378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Tag-1_2-Git_Light.ppt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01D08C-921E-CE2D-477C-F8F450AE42F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42378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Tag-1_2-Git_Light.ppt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452D19-14EC-D005-1F32-A05BA403364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Entwickler können Dateien zur Bearbeitung „auschecken“ und „einchecken“</a:t>
            </a:r>
          </a:p>
          <a:p>
            <a:r>
              <a:rPr lang="de-DE" altLang="de-DE" dirty="0"/>
              <a:t>Benötigt Netzwerkverbindung</a:t>
            </a:r>
          </a:p>
          <a:p>
            <a:r>
              <a:rPr lang="de-DE" altLang="de-DE" dirty="0"/>
              <a:t>Server gibt Überblick über das Projekt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Client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eigenes lokales Repository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Dezentrale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Remote Repository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Nutzung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 zur Nutzung beim Linux Kernel</a:t>
            </a:r>
          </a:p>
          <a:p>
            <a:r>
              <a:rPr lang="de-DE" altLang="de-DE" dirty="0"/>
              <a:t>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GUI-Applikationen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lässt sich als DVCS auch ausschließlich lokal Betreiben</a:t>
            </a:r>
          </a:p>
          <a:p>
            <a:r>
              <a:rPr lang="de-DE" altLang="de-DE" dirty="0"/>
              <a:t>Remote Repository und andere Mitwirkende entfallen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C:\User\&lt;User&gt;\.gitconifg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vorheriges Level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Autorinformation, die </a:t>
            </a:r>
            <a:r>
              <a:rPr lang="de-DE" altLang="de-DE" dirty="0" err="1"/>
              <a:t>Git</a:t>
            </a:r>
            <a:r>
              <a:rPr lang="de-DE" altLang="de-DE" dirty="0"/>
              <a:t> bei Änderungen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1: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Überprüfen Sie, ob eine 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auf Ihrem Rechner installiert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version</a:t>
            </a:r>
            <a:r>
              <a:rPr lang="de-DE" altLang="de-DE" dirty="0">
                <a:latin typeface="Consolas" panose="020B0609020204030204" pitchFamily="49" charset="0"/>
              </a:rPr>
              <a:t> 2.34.1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Wenn keine aktuelle Version installiert ist, folgen Sie der Anleitung auf </a:t>
            </a:r>
            <a:r>
              <a:rPr lang="de-DE" altLang="de-DE" dirty="0">
                <a:hlinkClick r:id="rId2"/>
              </a:rPr>
              <a:t>https://git-scm.com/book/de/v2/Erste-Schritte-Git-installieren</a:t>
            </a:r>
            <a:r>
              <a:rPr lang="de-DE" altLang="de-DE" dirty="0"/>
              <a:t> für Ihr jeweiliges 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noch nicht geschehen, setzen mit dem folgenden Befehl Ihren globalen Namen sowie Ihre E-Mail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Hauptordner wird auch als Workspace bezeichnet</a:t>
            </a:r>
          </a:p>
          <a:p>
            <a:r>
              <a:rPr lang="de-DE" altLang="de-DE" dirty="0"/>
              <a:t>Ordner und Inhalt mittels </a:t>
            </a:r>
            <a:r>
              <a:rPr lang="de-DE" altLang="de-DE" dirty="0" err="1"/>
              <a:t>Git</a:t>
            </a:r>
            <a:r>
              <a:rPr lang="de-DE" altLang="de-DE" dirty="0"/>
              <a:t> versionieren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wird angelegt, indem sich das Repository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anzeigen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explizit zur Versionierung von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006A42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init</a:t>
            </a:r>
            <a:endParaRPr lang="de-DE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aufnehmen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mit im Repository aufgenommen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Kein </a:t>
            </a:r>
            <a:r>
              <a:rPr lang="de-DE" altLang="de-DE" dirty="0" err="1"/>
              <a:t>tracking</a:t>
            </a:r>
            <a:r>
              <a:rPr lang="de-DE" altLang="de-DE" dirty="0"/>
              <a:t>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 </a:t>
            </a:r>
            <a:r>
              <a:rPr lang="de-DE" altLang="de-DE" dirty="0"/>
              <a:t>Tracking mit Dummy File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0064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aktuellen Zustand der zum Commit angemeldeten Dateien im Repository</a:t>
            </a:r>
          </a:p>
          <a:p>
            <a:r>
              <a:rPr lang="de-DE" altLang="de-DE" dirty="0"/>
              <a:t>Änderungen committen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commit“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2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um Beschreibung hinzuzufügen</a:t>
            </a:r>
          </a:p>
          <a:p>
            <a:r>
              <a:rPr lang="de-DE" altLang="de-DE" dirty="0"/>
              <a:t>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Commit Message sollte kurze aber aussagekräftige Auskunft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</a:t>
            </a:r>
          </a:p>
          <a:p>
            <a:r>
              <a:rPr lang="de-DE" dirty="0"/>
              <a:t>Änderungen an Dateien müssen für den nächsten Commit </a:t>
            </a:r>
            <a:r>
              <a:rPr lang="de-DE" dirty="0" err="1"/>
              <a:t>gestaged</a:t>
            </a:r>
            <a:r>
              <a:rPr lang="de-DE" dirty="0"/>
              <a:t> werden</a:t>
            </a:r>
          </a:p>
          <a:p>
            <a:r>
              <a:rPr lang="de-DE" altLang="de-DE" dirty="0"/>
              <a:t>Datei </a:t>
            </a:r>
            <a:r>
              <a:rPr lang="de-DE" altLang="de-DE" dirty="0" err="1"/>
              <a:t>stagen</a:t>
            </a:r>
            <a:r>
              <a:rPr lang="de-DE" altLang="de-DE" dirty="0"/>
              <a:t>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endParaRPr lang="de-DE" dirty="0"/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wird Datei beim nächsten Commit ignoriert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endParaRPr lang="en-US" altLang="de-DE" sz="1200" b="1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rgbClr val="008C5A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dirty="0"/>
              <a:t>Änderungen innerhalb eines </a:t>
            </a:r>
            <a:r>
              <a:rPr lang="de-DE" dirty="0" err="1"/>
              <a:t>Commits</a:t>
            </a:r>
            <a:r>
              <a:rPr lang="de-DE" dirty="0"/>
              <a:t> sollten auf ein einzelnes Feature oder eine spezifische Änderung beschränkt sein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das jeweilige Ziel beinhalten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zeigt Ihnen an, dass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 aktuell nicht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wird. </a:t>
            </a:r>
            <a:br>
              <a:rPr lang="de-DE" altLang="de-DE" dirty="0"/>
            </a:b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„Add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erneut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Ihnen wird nun angezeigt, dass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modifiziert wurde.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zweiten Commit um die Änderungen an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 speichern. Wählen Sie dabei eine geeignete Commit-Message.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SHA-1 Identifier</a:t>
            </a:r>
          </a:p>
          <a:p>
            <a:r>
              <a:rPr lang="de-DE" altLang="de-DE" dirty="0"/>
              <a:t>Commit IDs können über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Abfolge von </a:t>
            </a:r>
            <a:r>
              <a:rPr lang="de-DE" altLang="de-DE" dirty="0" err="1"/>
              <a:t>Commits</a:t>
            </a:r>
            <a:r>
              <a:rPr lang="de-DE" altLang="de-DE" dirty="0"/>
              <a:t> häufig als gerichteter Graph dargestellt</a:t>
            </a:r>
          </a:p>
          <a:p>
            <a:r>
              <a:rPr lang="de-DE" altLang="de-DE" dirty="0"/>
              <a:t>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Grundlegende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44820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/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 (Beispielsweise </a:t>
            </a:r>
            <a:r>
              <a:rPr lang="de-DE" altLang="de-DE" dirty="0">
                <a:latin typeface="Consolas" panose="020B0609020204030204" pitchFamily="49" charset="0"/>
              </a:rPr>
              <a:t>mv new_file.txt file2.txt </a:t>
            </a:r>
            <a:r>
              <a:rPr lang="de-DE" altLang="de-DE" dirty="0"/>
              <a:t>unter Linux).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sollte Ihnen nun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umbenannt wurde. Committen Sie die Änderungen.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.</a:t>
            </a:r>
            <a:r>
              <a:rPr lang="de-DE" altLang="de-DE" b="1" dirty="0" err="1"/>
              <a:t>gitignore</a:t>
            </a:r>
            <a:r>
              <a:rPr lang="de-DE" altLang="de-DE" b="1" dirty="0"/>
              <a:t> Datei</a:t>
            </a:r>
          </a:p>
          <a:p>
            <a:r>
              <a:rPr lang="de-DE" altLang="de-DE" dirty="0"/>
              <a:t>Definiert von </a:t>
            </a:r>
            <a:r>
              <a:rPr lang="de-DE" altLang="de-DE" dirty="0" err="1"/>
              <a:t>Git</a:t>
            </a:r>
            <a:r>
              <a:rPr lang="de-DE" altLang="de-DE" dirty="0"/>
              <a:t> ignorierte Ordner oder Dateien</a:t>
            </a:r>
          </a:p>
          <a:p>
            <a:r>
              <a:rPr lang="de-DE" altLang="de-DE" dirty="0"/>
              <a:t>Auf verschiedenen Ebenen definiert</a:t>
            </a:r>
          </a:p>
          <a:p>
            <a:pPr lvl="1"/>
            <a:r>
              <a:rPr lang="de-DE" altLang="de-DE" dirty="0"/>
              <a:t>Globale .</a:t>
            </a:r>
            <a:r>
              <a:rPr lang="de-DE" altLang="de-DE" dirty="0" err="1"/>
              <a:t>gitignore</a:t>
            </a:r>
            <a:r>
              <a:rPr lang="de-DE" altLang="de-DE" dirty="0"/>
              <a:t> in der </a:t>
            </a:r>
            <a:r>
              <a:rPr lang="de-DE" altLang="de-DE" dirty="0" err="1"/>
              <a:t>Git</a:t>
            </a:r>
            <a:r>
              <a:rPr lang="de-DE" altLang="de-DE" dirty="0"/>
              <a:t>-Konfiguration</a:t>
            </a:r>
          </a:p>
          <a:p>
            <a:pPr lvl="1"/>
            <a:r>
              <a:rPr lang="de-DE" altLang="de-DE" dirty="0" err="1"/>
              <a:t>Respository</a:t>
            </a:r>
            <a:r>
              <a:rPr lang="de-DE" altLang="de-DE" dirty="0"/>
              <a:t>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pPr lvl="1"/>
            <a:r>
              <a:rPr lang="de-DE" altLang="de-DE" dirty="0"/>
              <a:t>Verzeichnis-spezifische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r>
              <a:rPr lang="de-DE" altLang="de-DE" dirty="0"/>
              <a:t>Ordner/Dateien können über </a:t>
            </a:r>
            <a:r>
              <a:rPr lang="de-DE" altLang="de-DE" dirty="0">
                <a:hlinkClick r:id="rId2"/>
              </a:rPr>
              <a:t>Pattern</a:t>
            </a:r>
            <a:r>
              <a:rPr lang="de-DE" altLang="de-DE" dirty="0"/>
              <a:t> angegeben werden</a:t>
            </a:r>
          </a:p>
          <a:p>
            <a:r>
              <a:rPr lang="de-DE" altLang="de-DE" dirty="0"/>
              <a:t>Beispielsinhalt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log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r>
              <a:rPr lang="de-DE" altLang="de-DE" sz="1200" dirty="0">
                <a:latin typeface="Consolas" panose="020B0609020204030204" pitchFamily="49" charset="0"/>
              </a:rPr>
              <a:t> and out dir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**/out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645951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dadurch häufig nicht in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 err="1"/>
              <a:t>Branches</a:t>
            </a:r>
            <a:r>
              <a:rPr lang="de-DE" altLang="de-DE" dirty="0"/>
              <a:t> sind Entwicklungszweige und bestehen aus einer Reihe von einzelnen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Initialisierung eines Repository legt automatisch </a:t>
            </a:r>
            <a:r>
              <a:rPr lang="de-DE" altLang="de-DE" i="1" dirty="0" err="1"/>
              <a:t>main</a:t>
            </a:r>
            <a:r>
              <a:rPr lang="de-DE" altLang="de-DE" dirty="0"/>
              <a:t> Branch an</a:t>
            </a:r>
          </a:p>
          <a:p>
            <a:pPr lvl="1"/>
            <a:r>
              <a:rPr lang="de-DE" altLang="de-DE" dirty="0"/>
              <a:t>Bis 2020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Verschiedene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 in separaten </a:t>
            </a:r>
            <a:r>
              <a:rPr lang="de-DE" altLang="de-DE" dirty="0" err="1"/>
              <a:t>Branches</a:t>
            </a:r>
            <a:r>
              <a:rPr lang="de-DE" altLang="de-DE" dirty="0"/>
              <a:t> entwickeln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Viele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Werden im Rahmen von Workflows genauer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Aktiver Branch wird mit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3099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</a:t>
                      </a:r>
                      <a:r>
                        <a:rPr lang="de-DE" sz="2000" b="0" dirty="0" err="1"/>
                        <a:t>spezifzierten</a:t>
                      </a:r>
                      <a:r>
                        <a:rPr lang="de-DE" sz="2000" b="0" dirty="0"/>
                        <a:t>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6976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 ist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aufzulösen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von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bzw. nicht vorhanden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Immer ein aktiver Branch im lokalen Workspace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Wechsel des </a:t>
            </a:r>
            <a:r>
              <a:rPr lang="de-DE" altLang="de-DE" dirty="0" err="1"/>
              <a:t>Branches</a:t>
            </a:r>
            <a:r>
              <a:rPr lang="de-DE" altLang="de-DE" dirty="0"/>
              <a:t> ändert Inhalt sämtlicher Dateien im Workspace auf den Stand des </a:t>
            </a:r>
            <a:r>
              <a:rPr lang="de-DE" altLang="de-DE" dirty="0" err="1"/>
              <a:t>Zielbranches</a:t>
            </a:r>
            <a:endParaRPr lang="de-DE" altLang="de-DE" dirty="0"/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von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kann zu Problemen führen</a:t>
            </a:r>
          </a:p>
          <a:p>
            <a:r>
              <a:rPr lang="de-DE" altLang="de-DE" dirty="0"/>
              <a:t>Änderungen auf </a:t>
            </a:r>
            <a:r>
              <a:rPr lang="de-DE" altLang="de-DE" dirty="0" err="1"/>
              <a:t>Zielbranch</a:t>
            </a:r>
            <a:r>
              <a:rPr lang="de-DE" altLang="de-DE" dirty="0"/>
              <a:t> würden ggf.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kann der Branch gewechselt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Bespiel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would be overwritten by checkout: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„</a:t>
            </a:r>
            <a:r>
              <a:rPr lang="de-DE" altLang="de-DE" dirty="0" err="1"/>
              <a:t>stashing</a:t>
            </a:r>
            <a:r>
              <a:rPr lang="de-DE" altLang="de-DE" dirty="0"/>
              <a:t> </a:t>
            </a:r>
            <a:r>
              <a:rPr lang="de-DE" altLang="de-DE" dirty="0" err="1"/>
              <a:t>area</a:t>
            </a:r>
            <a:r>
              <a:rPr lang="de-DE" altLang="de-DE" dirty="0"/>
              <a:t>“ zwischenspeichern und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Spezielle Referenz, die auf letzten Commit des aktiven Branch verweist</a:t>
            </a:r>
          </a:p>
          <a:p>
            <a:r>
              <a:rPr lang="de-DE" altLang="de-DE" dirty="0"/>
              <a:t>Bespiel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708920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Dient zur Erfassung von Änderungen an Dateien und Dokumenten</a:t>
            </a:r>
          </a:p>
          <a:p>
            <a:r>
              <a:rPr lang="de-DE" altLang="de-DE" dirty="0"/>
              <a:t>Speichert Änderung, Zeitstempel und Autor</a:t>
            </a:r>
          </a:p>
          <a:p>
            <a:r>
              <a:rPr lang="de-DE" altLang="de-DE" dirty="0"/>
              <a:t>Häufig in Softwareentwicklung zur Verwaltung von Quellcode eingesetzt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Lokaler Versionsverwaltung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/>
              <a:t>HEAD verweist nicht auf letzten Commit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vorletzten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erneut den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, sowie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leer bzw. nicht vorhanden.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/>
              <a:t>Setzt den HEAD auf angegebenen Commit</a:t>
            </a:r>
          </a:p>
          <a:p>
            <a:r>
              <a:rPr lang="de-DE" altLang="de-DE" dirty="0"/>
              <a:t>Default ist letzter Commit</a:t>
            </a:r>
          </a:p>
          <a:p>
            <a:r>
              <a:rPr lang="de-DE" altLang="de-DE" dirty="0"/>
              <a:t>Verändert Commit Historie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nicht gelöscht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45024"/>
            <a:ext cx="8517258" cy="2736725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r>
              <a:rPr lang="de-DE" altLang="de-DE" dirty="0"/>
              <a:t> &amp;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E1530248-3800-9E9E-10CB-6AE8BC3AEB6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7681836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r>
              <a:rPr lang="de-DE" altLang="de-DE" b="1" dirty="0"/>
              <a:t> Modi</a:t>
            </a:r>
          </a:p>
          <a:p>
            <a:r>
              <a:rPr lang="de-DE" altLang="de-DE" dirty="0"/>
              <a:t>Verschiedenen Modi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--soft 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--mixed</a:t>
            </a:r>
            <a:r>
              <a:rPr lang="de-DE" altLang="de-DE" dirty="0"/>
              <a:t> (Default)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</a:t>
            </a:r>
            <a:r>
              <a:rPr lang="de-DE" altLang="de-DE" dirty="0" err="1"/>
              <a:t>Workspaces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für jeden zurückgesetzten Commit neuen Commit</a:t>
            </a:r>
          </a:p>
          <a:p>
            <a:r>
              <a:rPr lang="de-DE" altLang="de-DE" dirty="0"/>
              <a:t>Verändert zurückliegende Commit Historie nicht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08504A42-DECB-02F5-C6C0-B41506AE5C5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in Büroanwendungen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Lokale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Struktur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System, 1990 (seit 2008 keine Weiterentwicklung)</a:t>
            </a:r>
          </a:p>
          <a:p>
            <a:pPr lvl="1"/>
            <a:r>
              <a:rPr lang="de-DE" altLang="de-DE" dirty="0"/>
              <a:t>Apache Subversion,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</a:t>
            </a:r>
          </a:p>
          <a:p>
            <a:pPr lvl="1"/>
            <a:r>
              <a:rPr lang="de-DE" altLang="de-DE" dirty="0"/>
              <a:t>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Berechtigungen und Autorisierung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Zentraler Server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4555</Words>
  <Application>Microsoft Office PowerPoint</Application>
  <PresentationFormat>Bildschirmpräsentation (4:3)</PresentationFormat>
  <Paragraphs>800</Paragraphs>
  <Slides>70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70</vt:i4>
      </vt:variant>
    </vt:vector>
  </HeadingPairs>
  <TitlesOfParts>
    <vt:vector size="78" baseType="lpstr">
      <vt:lpstr>Arial</vt:lpstr>
      <vt:lpstr>Consolas</vt:lpstr>
      <vt:lpstr>Monotype Sorts</vt:lpstr>
      <vt:lpstr>Times New Roman</vt:lpstr>
      <vt:lpstr>vorlneu</vt:lpstr>
      <vt:lpstr>Benutzerdefiniertes Design</vt:lpstr>
      <vt:lpstr>1_vorlneu</vt:lpstr>
      <vt:lpstr>2_vorlneu</vt:lpstr>
      <vt:lpstr>Tag 1: Einführung in Git und GitLab, Git-Workflow im Team</vt:lpstr>
      <vt:lpstr>Agenda</vt:lpstr>
      <vt:lpstr>Agenda</vt:lpstr>
      <vt:lpstr>Inhalt</vt:lpstr>
      <vt:lpstr>Version Control System</vt:lpstr>
      <vt:lpstr>Version Control System</vt:lpstr>
      <vt:lpstr>Lokale Versionsverwaltung</vt:lpstr>
      <vt:lpstr>Zentrale Versionsverwaltung</vt:lpstr>
      <vt:lpstr>CVCS – Zentraler Server</vt:lpstr>
      <vt:lpstr>CVCS – Client</vt:lpstr>
      <vt:lpstr>Dezentrale Versionsverwaltung</vt:lpstr>
      <vt:lpstr>DVCS – Remote Repository</vt:lpstr>
      <vt:lpstr>DVCS – Nutzung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Git – Einführung 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Git-Basics</vt:lpstr>
      <vt:lpstr>Git-Basics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</vt:lpstr>
      <vt:lpstr>Git – Reset &amp; Revert</vt:lpstr>
      <vt:lpstr>Git – Reset</vt:lpstr>
      <vt:lpstr>Git – Reset</vt:lpstr>
      <vt:lpstr>Git –Revert</vt:lpstr>
      <vt:lpstr>Git – Revert</vt:lpstr>
      <vt:lpstr>Git – Revert</vt:lpstr>
      <vt:lpstr>Git –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37</cp:revision>
  <cp:lastPrinted>1996-08-01T16:36:58Z</cp:lastPrinted>
  <dcterms:created xsi:type="dcterms:W3CDTF">2024-05-03T10:07:43Z</dcterms:created>
  <dcterms:modified xsi:type="dcterms:W3CDTF">2024-06-11T04:35:27Z</dcterms:modified>
</cp:coreProperties>
</file>