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620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8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380" y="126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2293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8C33A2-C640-E00C-84FE-C19A1679B34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99F6599-4423-03B8-277F-9EE63FA34BD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91F393-A51F-F181-6394-FF177C3F1EF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3372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8468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40448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3372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67014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63691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55696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91063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87747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5730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4067632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885209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10742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Beim interaktiven </a:t>
            </a:r>
            <a:r>
              <a:rPr lang="de-DE" altLang="de-DE" dirty="0" err="1"/>
              <a:t>Rebase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eines interaktiven </a:t>
            </a:r>
            <a:r>
              <a:rPr lang="de-DE" altLang="de-DE" dirty="0" err="1"/>
              <a:t>Rebase</a:t>
            </a:r>
            <a:r>
              <a:rPr lang="de-DE" altLang="de-DE" dirty="0"/>
              <a:t>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endParaRPr lang="de-D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schreiben, so kann man die Option --keep-base verwenden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  <a:br>
              <a:rPr lang="de-DE" altLang="de-DE" dirty="0"/>
            </a:b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kann man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7151</Words>
  <Application>Microsoft Office PowerPoint</Application>
  <PresentationFormat>Bildschirmpräsentation (4:3)</PresentationFormat>
  <Paragraphs>1003</Paragraphs>
  <Slides>106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40</cp:revision>
  <cp:lastPrinted>1996-08-01T16:36:58Z</cp:lastPrinted>
  <dcterms:created xsi:type="dcterms:W3CDTF">2024-05-03T10:07:43Z</dcterms:created>
  <dcterms:modified xsi:type="dcterms:W3CDTF">2024-06-11T04:35:41Z</dcterms:modified>
</cp:coreProperties>
</file>