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9" r:id="rId3"/>
  </p:sldMasterIdLst>
  <p:notesMasterIdLst>
    <p:notesMasterId r:id="rId18"/>
  </p:notesMasterIdLst>
  <p:handoutMasterIdLst>
    <p:handoutMasterId r:id="rId19"/>
  </p:handoutMasterIdLst>
  <p:sldIdLst>
    <p:sldId id="604" r:id="rId4"/>
    <p:sldId id="289" r:id="rId5"/>
    <p:sldId id="598" r:id="rId6"/>
    <p:sldId id="596" r:id="rId7"/>
    <p:sldId id="371" r:id="rId8"/>
    <p:sldId id="372" r:id="rId9"/>
    <p:sldId id="373" r:id="rId10"/>
    <p:sldId id="374" r:id="rId11"/>
    <p:sldId id="375" r:id="rId12"/>
    <p:sldId id="377" r:id="rId13"/>
    <p:sldId id="376" r:id="rId14"/>
    <p:sldId id="378" r:id="rId15"/>
    <p:sldId id="379" r:id="rId16"/>
    <p:sldId id="380" r:id="rId1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04" d="100"/>
          <a:sy n="104" d="100"/>
        </p:scale>
        <p:origin x="6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05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6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55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321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FBE76A-B45E-B477-5BBB-BC32D6F69FF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78D2315-358B-34F4-631F-513BD385FF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321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0F8291-7FD0-5A9F-BCCB-37D2EF9A279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Pull Befehl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</a:t>
            </a:r>
            <a:r>
              <a:rPr lang="de-DE" altLang="de-DE" dirty="0"/>
              <a:t>als Kombination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Default bei </a:t>
            </a:r>
            <a:r>
              <a:rPr lang="de-DE" altLang="de-DE" dirty="0" err="1"/>
              <a:t>git</a:t>
            </a:r>
            <a:r>
              <a:rPr lang="de-DE" altLang="de-DE" dirty="0"/>
              <a:t> pull ist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Kann in .</a:t>
            </a:r>
            <a:r>
              <a:rPr lang="de-DE" altLang="de-DE" dirty="0" err="1"/>
              <a:t>gitconfig</a:t>
            </a:r>
            <a:r>
              <a:rPr lang="de-DE" altLang="de-DE" dirty="0"/>
              <a:t> umgestellt werden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</a:rPr>
              <a:t> false</a:t>
            </a:r>
            <a:r>
              <a:rPr lang="en-US" altLang="de-DE" dirty="0"/>
              <a:t> 	</a:t>
            </a:r>
            <a:r>
              <a:rPr lang="en-US" altLang="de-DE" dirty="0">
                <a:sym typeface="Wingdings" panose="05000000000000000000" pitchFamily="2" charset="2"/>
              </a:rPr>
              <a:t> Merge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de-DE" dirty="0">
                <a:sym typeface="Wingdings" panose="05000000000000000000" pitchFamily="2" charset="2"/>
              </a:rPr>
              <a:t>	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true 	</a:t>
            </a:r>
            <a:r>
              <a:rPr lang="en-US" altLang="de-DE" dirty="0">
                <a:sym typeface="Wingdings" panose="05000000000000000000" pitchFamily="2" charset="2"/>
              </a:rPr>
              <a:t> Rebase</a:t>
            </a:r>
          </a:p>
          <a:p>
            <a:pPr marL="400050">
              <a:spcAft>
                <a:spcPts val="300"/>
              </a:spcAft>
            </a:pPr>
            <a:r>
              <a:rPr lang="en-US" altLang="de-DE" dirty="0" err="1">
                <a:sym typeface="Wingdings" panose="05000000000000000000" pitchFamily="2" charset="2"/>
              </a:rPr>
              <a:t>Einstellung</a:t>
            </a:r>
            <a:r>
              <a:rPr lang="en-US" altLang="de-DE" dirty="0">
                <a:sym typeface="Wingdings" panose="05000000000000000000" pitchFamily="2" charset="2"/>
              </a:rPr>
              <a:t> für </a:t>
            </a:r>
            <a:r>
              <a:rPr lang="en-US" altLang="de-DE" dirty="0" err="1">
                <a:sym typeface="Wingdings" panose="05000000000000000000" pitchFamily="2" charset="2"/>
              </a:rPr>
              <a:t>einzelne</a:t>
            </a:r>
            <a:r>
              <a:rPr lang="en-US" altLang="de-DE" dirty="0">
                <a:sym typeface="Wingdings" panose="05000000000000000000" pitchFamily="2" charset="2"/>
              </a:rPr>
              <a:t> Branches </a:t>
            </a:r>
            <a:r>
              <a:rPr lang="en-US" altLang="de-DE" dirty="0" err="1">
                <a:sym typeface="Wingdings" panose="05000000000000000000" pitchFamily="2" charset="2"/>
              </a:rPr>
              <a:t>ebenfalls</a:t>
            </a:r>
            <a:r>
              <a:rPr lang="en-US" altLang="de-DE" dirty="0">
                <a:sym typeface="Wingdings" panose="05000000000000000000" pitchFamily="2" charset="2"/>
              </a:rPr>
              <a:t> </a:t>
            </a:r>
            <a:r>
              <a:rPr lang="en-US" altLang="de-DE" dirty="0" err="1">
                <a:sym typeface="Wingdings" panose="05000000000000000000" pitchFamily="2" charset="2"/>
              </a:rPr>
              <a:t>möglich</a:t>
            </a:r>
            <a:endParaRPr lang="en-US" altLang="de-DE" dirty="0">
              <a:sym typeface="Wingdings" panose="05000000000000000000" pitchFamily="2" charset="2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branch.&lt;branch-name&gt;.rebase true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Aft>
                <a:spcPts val="300"/>
              </a:spcAft>
            </a:pP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312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Aft>
                <a:spcPts val="300"/>
              </a:spcAft>
            </a:pPr>
            <a:r>
              <a:rPr lang="en-US" altLang="de-DE" dirty="0" err="1"/>
              <a:t>Mergeverhalten</a:t>
            </a:r>
            <a:r>
              <a:rPr lang="en-US" altLang="de-DE" dirty="0"/>
              <a:t> </a:t>
            </a:r>
            <a:r>
              <a:rPr lang="en-US" altLang="de-DE" dirty="0" err="1"/>
              <a:t>kann</a:t>
            </a:r>
            <a:r>
              <a:rPr lang="en-US" altLang="de-DE" dirty="0"/>
              <a:t> </a:t>
            </a:r>
            <a:r>
              <a:rPr lang="en-US" altLang="de-DE" dirty="0" err="1"/>
              <a:t>ebenfalls</a:t>
            </a:r>
            <a:r>
              <a:rPr lang="en-US" altLang="de-DE" dirty="0"/>
              <a:t> </a:t>
            </a:r>
            <a:r>
              <a:rPr lang="en-US" altLang="de-DE" dirty="0" err="1"/>
              <a:t>konfiguriert</a:t>
            </a:r>
            <a:r>
              <a:rPr lang="en-US" altLang="de-DE" dirty="0"/>
              <a:t> warden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en-US" altLang="de-DE" dirty="0"/>
              <a:t>	git config --global </a:t>
            </a:r>
            <a:r>
              <a:rPr lang="en-US" altLang="de-DE" dirty="0" err="1"/>
              <a:t>pull.ff</a:t>
            </a:r>
            <a:r>
              <a:rPr lang="en-US" altLang="de-DE" dirty="0"/>
              <a:t> [ true | only | false ]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true</a:t>
            </a:r>
            <a:r>
              <a:rPr lang="en-US" altLang="de-DE" dirty="0"/>
              <a:t> (Default) </a:t>
            </a:r>
            <a:br>
              <a:rPr lang="en-US" altLang="de-DE" dirty="0"/>
            </a:br>
            <a:r>
              <a:rPr lang="en-US" altLang="de-DE" dirty="0" err="1"/>
              <a:t>Versucht</a:t>
            </a:r>
            <a:r>
              <a:rPr lang="en-US" altLang="de-DE" dirty="0"/>
              <a:t> </a:t>
            </a:r>
            <a:r>
              <a:rPr lang="en-US" altLang="de-DE" dirty="0" err="1"/>
              <a:t>beim</a:t>
            </a:r>
            <a:r>
              <a:rPr lang="en-US" altLang="de-DE" dirty="0"/>
              <a:t> Pull </a:t>
            </a:r>
            <a:r>
              <a:rPr lang="en-US" altLang="de-DE" dirty="0" err="1"/>
              <a:t>ein</a:t>
            </a:r>
            <a:r>
              <a:rPr lang="en-US" altLang="de-DE" dirty="0"/>
              <a:t> Fast-Forward Merge </a:t>
            </a:r>
            <a:r>
              <a:rPr lang="en-US" altLang="de-DE" dirty="0" err="1"/>
              <a:t>durchzuführen</a:t>
            </a:r>
            <a:r>
              <a:rPr lang="en-US" altLang="de-DE" dirty="0"/>
              <a:t>. Falls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,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Merge-Commit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false </a:t>
            </a:r>
            <a:br>
              <a:rPr lang="en-US" altLang="de-DE" dirty="0"/>
            </a:br>
            <a:r>
              <a:rPr lang="en-US" altLang="de-DE" dirty="0"/>
              <a:t>Kein FF, Merge-Commit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immer</a:t>
            </a:r>
            <a:r>
              <a:rPr lang="en-US" altLang="de-DE" dirty="0"/>
              <a:t>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only</a:t>
            </a:r>
            <a:br>
              <a:rPr lang="en-US" altLang="de-DE" dirty="0"/>
            </a:br>
            <a:r>
              <a:rPr lang="en-US" altLang="de-DE" dirty="0"/>
              <a:t>Nur FF, </a:t>
            </a:r>
            <a:r>
              <a:rPr lang="en-US" altLang="de-DE" dirty="0" err="1"/>
              <a:t>wenn</a:t>
            </a:r>
            <a:r>
              <a:rPr lang="en-US" altLang="de-DE" dirty="0"/>
              <a:t>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pull </a:t>
            </a:r>
            <a:r>
              <a:rPr lang="en-US" altLang="de-DE" dirty="0" err="1"/>
              <a:t>abgebrochen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8192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Remote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Einem lokalen Branch einen Remote Upstream hinzufügen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&lt;remote&gt;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ist optional und kann bei gleicher Benennung weggelassen werden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Verknüpft lokalen Branch mit Remote Branch und ermöglicht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und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Operationen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Ein lokaler Branch lässt sich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/>
              <a:t> auf den Remote Branch zurücksetzen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r>
              <a:rPr lang="de-DE" altLang="de-DE" dirty="0">
                <a:latin typeface="Consolas" panose="020B0609020204030204" pitchFamily="49" charset="0"/>
              </a:rPr>
              <a:t> &lt;remote&gt;/&lt;remote-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89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 Befehl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Lokale Änderungen ins Remote Repository übertragen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Ohne explizite Angabe von </a:t>
            </a:r>
            <a:r>
              <a:rPr lang="de-DE" altLang="de-DE" dirty="0">
                <a:latin typeface="Consolas" panose="020B0609020204030204" pitchFamily="49" charset="0"/>
              </a:rPr>
              <a:t>&lt;remote&gt;</a:t>
            </a:r>
            <a:r>
              <a:rPr lang="de-DE" altLang="de-DE" dirty="0"/>
              <a:t> und </a:t>
            </a:r>
            <a:r>
              <a:rPr lang="de-DE" altLang="de-DE" dirty="0">
                <a:latin typeface="Consolas" panose="020B0609020204030204" pitchFamily="49" charset="0"/>
              </a:rPr>
              <a:t>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wird der konfigurierte Upstream genutzt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Mittels </a:t>
            </a:r>
            <a:r>
              <a:rPr lang="de-DE" altLang="de-DE" dirty="0">
                <a:latin typeface="Consolas" panose="020B0609020204030204" pitchFamily="49" charset="0"/>
              </a:rPr>
              <a:t>-u</a:t>
            </a:r>
            <a:r>
              <a:rPr lang="de-DE" altLang="de-DE" dirty="0"/>
              <a:t> kann auch beim push ein Upstream eingerichtet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-u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Üblich bei neuen </a:t>
            </a:r>
            <a:r>
              <a:rPr lang="de-DE" altLang="de-DE" dirty="0" err="1"/>
              <a:t>Branches</a:t>
            </a:r>
            <a:r>
              <a:rPr lang="de-DE" altLang="de-DE" dirty="0"/>
              <a:t>, die Remote noch nicht existieren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--all </a:t>
            </a:r>
            <a:r>
              <a:rPr lang="de-DE" altLang="de-DE" dirty="0"/>
              <a:t>ermöglicht pushen von allen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--tags </a:t>
            </a:r>
            <a:r>
              <a:rPr lang="de-DE" altLang="de-DE" dirty="0" err="1"/>
              <a:t>pushed</a:t>
            </a:r>
            <a:r>
              <a:rPr lang="de-DE" altLang="de-DE" dirty="0"/>
              <a:t> zusätzlich zu dem </a:t>
            </a:r>
            <a:r>
              <a:rPr lang="de-DE" altLang="de-DE" dirty="0" err="1"/>
              <a:t>angebenen</a:t>
            </a:r>
            <a:r>
              <a:rPr lang="de-DE" altLang="de-DE" dirty="0"/>
              <a:t> Branch alle Tags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-f</a:t>
            </a:r>
            <a:r>
              <a:rPr lang="de-DE" altLang="de-DE" dirty="0"/>
              <a:t> ermöglicht Push, auch wenn Commit-Historie nicht zusammenpasst</a:t>
            </a:r>
          </a:p>
          <a:p>
            <a:pPr marL="800100" lvl="1">
              <a:spcAft>
                <a:spcPts val="300"/>
              </a:spcAft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7425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Für einen Push benötigt man Schreibrechte auf dem jeweiligen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Änderungen des </a:t>
            </a:r>
            <a:r>
              <a:rPr lang="de-DE" altLang="de-DE" dirty="0" err="1"/>
              <a:t>Pushes</a:t>
            </a:r>
            <a:r>
              <a:rPr lang="de-DE" altLang="de-DE" dirty="0"/>
              <a:t> müssen via Fast-Forward </a:t>
            </a:r>
            <a:r>
              <a:rPr lang="de-DE" altLang="de-DE" dirty="0" err="1"/>
              <a:t>Merge</a:t>
            </a:r>
            <a:r>
              <a:rPr lang="de-DE" altLang="de-DE" dirty="0"/>
              <a:t> im Remote Repository eingebaut werden können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Es dürfen keine </a:t>
            </a:r>
            <a:r>
              <a:rPr lang="de-DE" altLang="de-DE" dirty="0" err="1"/>
              <a:t>Commits</a:t>
            </a:r>
            <a:r>
              <a:rPr lang="de-DE" altLang="de-DE" dirty="0"/>
              <a:t> im Remote Repository vorhanden sein, die lokal nicht existieren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Ggf. lokalen Branch via pull updaten, um Konflikt zu beheben</a:t>
            </a:r>
          </a:p>
          <a:p>
            <a:pPr marL="457200">
              <a:spcAft>
                <a:spcPts val="300"/>
              </a:spcAft>
            </a:pPr>
            <a:r>
              <a:rPr lang="de-DE" altLang="de-DE" dirty="0" err="1"/>
              <a:t>Git</a:t>
            </a:r>
            <a:r>
              <a:rPr lang="de-DE" altLang="de-DE" dirty="0"/>
              <a:t> erlaubt ausschließlich Push in Bare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marL="857250" lvl="1">
              <a:spcAft>
                <a:spcPts val="300"/>
              </a:spcAft>
            </a:pPr>
            <a:r>
              <a:rPr lang="de-DE" altLang="de-DE" dirty="0"/>
              <a:t>Push in ein Repository mit lokalem Workspace würde inkonsistenten Zustand zwischen lokalem Workspace und Remote Tracking Bereich verursachen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533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Remote Repository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Arbeiten mit einem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Arbeiten mit Remote Repository ist eine zentrale Komponente in der Nutzung von </a:t>
            </a:r>
            <a:r>
              <a:rPr lang="de-DE" altLang="de-DE" dirty="0" err="1"/>
              <a:t>Git</a:t>
            </a:r>
            <a:r>
              <a:rPr lang="de-DE" altLang="de-DE" dirty="0"/>
              <a:t> mit mehreren Personen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Auch oft einfach nur als Remote bezeichnet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Wird im Netzwerk gehostet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Kann als einfaches </a:t>
            </a:r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 Repository auf eigenem Server gehostet werden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Andere Konzepte wie </a:t>
            </a:r>
            <a:r>
              <a:rPr lang="de-DE" altLang="de-DE" dirty="0" err="1">
                <a:sym typeface="Wingdings" panose="05000000000000000000" pitchFamily="2" charset="2"/>
              </a:rPr>
              <a:t>GitLab</a:t>
            </a:r>
            <a:r>
              <a:rPr lang="de-DE" altLang="de-DE" dirty="0">
                <a:sym typeface="Wingdings" panose="05000000000000000000" pitchFamily="2" charset="2"/>
              </a:rPr>
              <a:t>, GitHub, </a:t>
            </a:r>
            <a:r>
              <a:rPr lang="de-DE" altLang="de-DE" dirty="0" err="1">
                <a:sym typeface="Wingdings" panose="05000000000000000000" pitchFamily="2" charset="2"/>
              </a:rPr>
              <a:t>BitBucket</a:t>
            </a:r>
            <a:r>
              <a:rPr lang="de-DE" altLang="de-DE" dirty="0">
                <a:sym typeface="Wingdings" panose="05000000000000000000" pitchFamily="2" charset="2"/>
              </a:rPr>
              <a:t> usw. ergänzen reines Hosting von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um viele nützliche Features und sind weit verbreitet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Unterscheidet sich technisch nicht von einem lokalen Repository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Man könnte bspw. das Repository des Kollegen bei sich als Remote Repository hinzufügen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Remote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sind häufig sogenannte </a:t>
            </a:r>
            <a:r>
              <a:rPr lang="de-DE" altLang="de-DE" b="1" dirty="0">
                <a:sym typeface="Wingdings" panose="05000000000000000000" pitchFamily="2" charset="2"/>
              </a:rPr>
              <a:t>Bare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, besitzen also kein lokalen Workspace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Bare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können keine Dateien auschecken und daher auch keine potenziellen Konflikte lösen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Man kann mehrere </a:t>
            </a:r>
            <a:r>
              <a:rPr lang="de-DE" altLang="de-DE" dirty="0" err="1">
                <a:sym typeface="Wingdings" panose="05000000000000000000" pitchFamily="2" charset="2"/>
              </a:rPr>
              <a:t>Remotes</a:t>
            </a:r>
            <a:r>
              <a:rPr lang="de-DE" altLang="de-DE" dirty="0">
                <a:sym typeface="Wingdings" panose="05000000000000000000" pitchFamily="2" charset="2"/>
              </a:rPr>
              <a:t> zu einem lokalen Repository hinzufügen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2333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 err="1"/>
              <a:t>Clonen</a:t>
            </a:r>
            <a:r>
              <a:rPr lang="de-DE" altLang="de-DE" b="1" dirty="0"/>
              <a:t> eines vorhandenen Remote </a:t>
            </a:r>
            <a:r>
              <a:rPr lang="de-DE" altLang="de-DE" b="1" dirty="0" err="1"/>
              <a:t>Repositories</a:t>
            </a:r>
            <a:endParaRPr lang="de-DE" altLang="de-DE" b="1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Erzeugt eine lokale Kopie (</a:t>
            </a:r>
            <a:r>
              <a:rPr lang="de-DE" altLang="de-DE" b="1" dirty="0" err="1"/>
              <a:t>local</a:t>
            </a:r>
            <a:r>
              <a:rPr lang="de-DE" altLang="de-DE" dirty="0"/>
              <a:t>) eines bereits existierenden Remote Repository (</a:t>
            </a:r>
            <a:r>
              <a:rPr lang="de-DE" altLang="de-DE" b="1" dirty="0" err="1"/>
              <a:t>origin</a:t>
            </a:r>
            <a:r>
              <a:rPr lang="de-DE" altLang="de-DE" dirty="0"/>
              <a:t>) mittels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clone</a:t>
            </a:r>
            <a:r>
              <a:rPr lang="de-DE" altLang="de-DE" dirty="0">
                <a:latin typeface="Consolas" panose="020B0609020204030204" pitchFamily="49" charset="0"/>
              </a:rPr>
              <a:t> &lt;remote-</a:t>
            </a:r>
            <a:r>
              <a:rPr lang="de-DE" altLang="de-DE" dirty="0" err="1">
                <a:latin typeface="Consolas" panose="020B0609020204030204" pitchFamily="49" charset="0"/>
              </a:rPr>
              <a:t>refernce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Erstellt Verknüpfung zwischen </a:t>
            </a:r>
            <a:r>
              <a:rPr lang="de-DE" altLang="de-DE" b="1" dirty="0" err="1"/>
              <a:t>local</a:t>
            </a:r>
            <a:r>
              <a:rPr lang="de-DE" altLang="de-DE" dirty="0"/>
              <a:t> und </a:t>
            </a:r>
            <a:r>
              <a:rPr lang="de-DE" altLang="de-DE" b="1" dirty="0" err="1"/>
              <a:t>origin</a:t>
            </a:r>
            <a:r>
              <a:rPr lang="de-DE" altLang="de-DE" dirty="0"/>
              <a:t>, um Synchronisation zu ermöglichen (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…)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 err="1"/>
              <a:t>local</a:t>
            </a:r>
            <a:r>
              <a:rPr lang="de-DE" altLang="de-DE" dirty="0"/>
              <a:t> besteht zunächst nur aus </a:t>
            </a:r>
            <a:r>
              <a:rPr lang="de-DE" altLang="de-DE" b="1" dirty="0" err="1"/>
              <a:t>default</a:t>
            </a:r>
            <a:r>
              <a:rPr lang="de-DE" altLang="de-DE" dirty="0"/>
              <a:t>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andere </a:t>
            </a:r>
            <a:r>
              <a:rPr lang="de-DE" altLang="de-DE" dirty="0" err="1"/>
              <a:t>Branches</a:t>
            </a:r>
            <a:r>
              <a:rPr lang="de-DE" altLang="de-DE" dirty="0"/>
              <a:t> werden trotzdem abgerufen und können auch </a:t>
            </a:r>
            <a:r>
              <a:rPr lang="de-DE" altLang="de-DE" dirty="0" err="1"/>
              <a:t>read-only</a:t>
            </a:r>
            <a:r>
              <a:rPr lang="de-DE" altLang="de-DE" dirty="0"/>
              <a:t>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angeschaut werden (</a:t>
            </a:r>
            <a:r>
              <a:rPr lang="de-DE" altLang="de-DE" b="1" dirty="0"/>
              <a:t>Remote Tracking</a:t>
            </a:r>
            <a:r>
              <a:rPr lang="de-DE" altLang="de-DE" dirty="0"/>
              <a:t> Bereich)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 durch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wird eine volle lokale Kopie in </a:t>
            </a:r>
            <a:r>
              <a:rPr lang="de-DE" altLang="de-DE" b="1" dirty="0" err="1"/>
              <a:t>local</a:t>
            </a:r>
            <a:r>
              <a:rPr lang="de-DE" altLang="de-DE" dirty="0"/>
              <a:t> angelegt und der zugehörige Remote Branch mit diesem als </a:t>
            </a:r>
            <a:r>
              <a:rPr lang="de-DE" altLang="de-DE" b="1" dirty="0"/>
              <a:t>Upstream</a:t>
            </a:r>
            <a:r>
              <a:rPr lang="de-DE" altLang="de-DE" dirty="0"/>
              <a:t> verknüpft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/>
              <a:t>Upstream</a:t>
            </a:r>
            <a:r>
              <a:rPr lang="de-DE" altLang="de-DE" dirty="0"/>
              <a:t> definiert den zu einem lokalen Branch zugehörigen Branch, auf dem beim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oder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zugegriffen wird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9371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buNone/>
            </a:pPr>
            <a:r>
              <a:rPr lang="de-DE" altLang="de-DE" b="1" dirty="0"/>
              <a:t>Beispiel </a:t>
            </a:r>
            <a:r>
              <a:rPr lang="de-DE" altLang="de-DE" dirty="0" err="1"/>
              <a:t>clonen</a:t>
            </a:r>
            <a:r>
              <a:rPr lang="de-DE" altLang="de-DE" dirty="0"/>
              <a:t> eines Projektes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clone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gituser@gitlab.example.de:git_demo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 Main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</a:pPr>
            <a:r>
              <a:rPr lang="de-DE" altLang="de-DE" dirty="0"/>
              <a:t>Alle Remote </a:t>
            </a:r>
            <a:r>
              <a:rPr lang="de-DE" altLang="de-DE" dirty="0" err="1"/>
              <a:t>Branches</a:t>
            </a:r>
            <a:r>
              <a:rPr lang="de-DE" altLang="de-DE" dirty="0"/>
              <a:t> anzeigen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--all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main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remotes/origin/feature1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remotes/origin/feature2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Aft>
                <a:spcPts val="300"/>
              </a:spcAft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3960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Hinzufügen eines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Um einem lokalen Repository ein Remote hinzuzufügen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name</a:t>
            </a:r>
            <a:r>
              <a:rPr lang="de-DE" altLang="de-DE" dirty="0">
                <a:latin typeface="Consolas" panose="020B0609020204030204" pitchFamily="49" charset="0"/>
              </a:rPr>
              <a:t>&gt; &lt;remote-</a:t>
            </a:r>
            <a:r>
              <a:rPr lang="de-DE" altLang="de-DE" dirty="0" err="1">
                <a:latin typeface="Consolas" panose="020B0609020204030204" pitchFamily="49" charset="0"/>
              </a:rPr>
              <a:t>uri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/>
              <a:t> legt alias für die Remote </a:t>
            </a:r>
            <a:r>
              <a:rPr lang="de-DE" altLang="de-DE" dirty="0" err="1"/>
              <a:t>Addresse</a:t>
            </a:r>
            <a:r>
              <a:rPr lang="de-DE" altLang="de-DE" dirty="0"/>
              <a:t> an und ruft Informationen über verfügbare </a:t>
            </a:r>
            <a:r>
              <a:rPr lang="de-DE" altLang="de-DE" dirty="0" err="1"/>
              <a:t>Branches</a:t>
            </a:r>
            <a:r>
              <a:rPr lang="de-DE" altLang="de-DE" dirty="0"/>
              <a:t> ab, </a:t>
            </a:r>
            <a:r>
              <a:rPr lang="de-DE" altLang="de-DE" dirty="0" err="1"/>
              <a:t>läd</a:t>
            </a:r>
            <a:r>
              <a:rPr lang="de-DE" altLang="de-DE" dirty="0"/>
              <a:t> diese aber nicht herunter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Kann sowohl genutzt werden, um nach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clone</a:t>
            </a:r>
            <a:r>
              <a:rPr lang="de-DE" altLang="de-DE" dirty="0"/>
              <a:t> weitere </a:t>
            </a:r>
            <a:r>
              <a:rPr lang="de-DE" altLang="de-DE" dirty="0" err="1"/>
              <a:t>Remotes</a:t>
            </a:r>
            <a:r>
              <a:rPr lang="de-DE" altLang="de-DE" dirty="0"/>
              <a:t> hinzuzufügen, als auch um initiales Remote anzugeben (ohne vorher geklont zu haben)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Beispiel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remote add 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 git@gitlab.example.de:git_demo_2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branch --all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* 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remotes/origin/feature1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remotes/origin/feature2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…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other_feature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956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Abrufen von Änderungen aus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, Tags, … abrufen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&lt;remote&gt;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–all (</a:t>
            </a:r>
            <a:r>
              <a:rPr lang="de-DE" altLang="de-DE" dirty="0"/>
              <a:t>alle verknüpften </a:t>
            </a:r>
            <a:r>
              <a:rPr lang="de-DE" altLang="de-DE" dirty="0" err="1"/>
              <a:t>Remotes</a:t>
            </a:r>
            <a:r>
              <a:rPr lang="de-DE" altLang="de-DE" dirty="0">
                <a:latin typeface="Consolas" panose="020B0609020204030204" pitchFamily="49" charset="0"/>
              </a:rPr>
              <a:t>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Aktualisiert nur Remote Tracking Bereich des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/>
              <a:t>Änderungen müssen mittels </a:t>
            </a:r>
            <a:r>
              <a:rPr lang="de-DE" altLang="de-DE" dirty="0" err="1"/>
              <a:t>Merge</a:t>
            </a:r>
            <a:r>
              <a:rPr lang="de-DE" altLang="de-DE" dirty="0"/>
              <a:t> oder </a:t>
            </a:r>
            <a:r>
              <a:rPr lang="de-DE" altLang="de-DE" dirty="0" err="1"/>
              <a:t>Rebase</a:t>
            </a:r>
            <a:r>
              <a:rPr lang="de-DE" altLang="de-DE" dirty="0"/>
              <a:t> in lokalen Branch übernommen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/>
              <a:t>oder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5336411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1122</Words>
  <Application>Microsoft Office PowerPoint</Application>
  <PresentationFormat>Bildschirmpräsentation (4:3)</PresentationFormat>
  <Paragraphs>144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32</cp:revision>
  <cp:lastPrinted>1996-08-01T16:36:58Z</cp:lastPrinted>
  <dcterms:created xsi:type="dcterms:W3CDTF">2024-05-03T10:07:43Z</dcterms:created>
  <dcterms:modified xsi:type="dcterms:W3CDTF">2024-06-11T04:36:08Z</dcterms:modified>
</cp:coreProperties>
</file>