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606" r:id="rId5"/>
    <p:sldId id="607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E8DA32-C747-2F33-241F-6A11DD01CE4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0C207F9-F74E-987D-4EC9-6B5B29287D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Tag-1_6-Git-Workflow-im-Team.pptx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482AA6-8150-06B1-6602-5591491C19F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/>
              <a:t>Inhalt</a:t>
            </a:r>
            <a:endParaRPr lang="de-DE" altLang="de-DE" b="1" dirty="0"/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/>
              <a:t>Workflows </a:t>
            </a:r>
            <a:r>
              <a:rPr lang="de-DE" altLang="de-DE" dirty="0"/>
              <a:t>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durch eine Vielzahl an Konzepten und Feature ganz unterschiedliche Möglichkeiten zum Einsatz</a:t>
            </a:r>
          </a:p>
          <a:p>
            <a:r>
              <a:rPr lang="de-DE" altLang="de-DE" sz="1800" dirty="0"/>
              <a:t>Daher existieren auch viele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richtet sich nach bestimmten Kriterien</a:t>
            </a:r>
          </a:p>
          <a:p>
            <a:pPr lvl="1"/>
            <a:r>
              <a:rPr lang="de-DE" altLang="de-DE" sz="1400" dirty="0"/>
              <a:t>Art des Projekts, indem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verwendet wird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r>
              <a:rPr lang="de-DE" altLang="de-DE" sz="1800" dirty="0"/>
              <a:t>Teammitglieder müssen mit dem gewählten Workflow vertraut sein und diesen produktiv in ihre Arbeit integrieren</a:t>
            </a:r>
          </a:p>
          <a:p>
            <a:r>
              <a:rPr lang="de-DE" altLang="de-DE" sz="1800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ihre Änderungen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1177</Words>
  <Application>Microsoft Office PowerPoint</Application>
  <PresentationFormat>Bildschirmpräsentation (4:3)</PresentationFormat>
  <Paragraphs>242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53</cp:revision>
  <cp:lastPrinted>1996-08-01T16:36:58Z</cp:lastPrinted>
  <dcterms:created xsi:type="dcterms:W3CDTF">2024-05-03T10:07:43Z</dcterms:created>
  <dcterms:modified xsi:type="dcterms:W3CDTF">2024-06-11T04:37:06Z</dcterms:modified>
</cp:coreProperties>
</file>