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60840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Feature-Branch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Lokal existierende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rebased</a:t>
            </a:r>
            <a:r>
              <a:rPr lang="de-DE" altLang="de-DE" dirty="0"/>
              <a:t> (Remote </a:t>
            </a:r>
            <a:r>
              <a:rPr lang="de-DE" altLang="de-DE" dirty="0" err="1"/>
              <a:t>Commits</a:t>
            </a:r>
            <a:r>
              <a:rPr lang="de-DE" altLang="de-DE" dirty="0"/>
              <a:t> nicht)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Andere Workflows = </a:t>
            </a:r>
            <a:r>
              <a:rPr lang="de-DE" altLang="de-DE" dirty="0" err="1"/>
              <a:t>Branching</a:t>
            </a:r>
            <a:r>
              <a:rPr lang="de-DE" altLang="de-DE" dirty="0"/>
              <a:t>-Modell komplexer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r>
              <a:rPr lang="de-DE" altLang="de-DE" dirty="0"/>
              <a:t>, 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/>
              <a:t>Völlig unterschiedliche Workflows</a:t>
            </a:r>
          </a:p>
          <a:p>
            <a:pPr lvl="1"/>
            <a:r>
              <a:rPr lang="de-DE" altLang="de-DE" dirty="0" err="1"/>
              <a:t>Forking</a:t>
            </a:r>
            <a:r>
              <a:rPr lang="de-DE" altLang="de-DE" dirty="0"/>
              <a:t>-Workflow: Jeder Entwickler eigenes Remote-Repository</a:t>
            </a:r>
          </a:p>
          <a:p>
            <a:pPr lvl="2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2"/>
            <a:r>
              <a:rPr lang="de-DE" altLang="de-DE" dirty="0"/>
              <a:t>Dort alleine arbeiten</a:t>
            </a:r>
          </a:p>
          <a:p>
            <a:pPr lvl="2"/>
            <a:r>
              <a:rPr lang="de-DE" altLang="de-DE" dirty="0" err="1"/>
              <a:t>Merge-Requests</a:t>
            </a:r>
            <a:r>
              <a:rPr lang="de-DE" altLang="de-DE" dirty="0"/>
              <a:t> für Änderungen ins ursprüngliche Repository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vielfältige Einsatzmöglichkeiten</a:t>
            </a:r>
          </a:p>
          <a:p>
            <a:pPr lvl="1"/>
            <a:r>
              <a:rPr lang="de-DE" altLang="de-DE" sz="1400" dirty="0"/>
              <a:t>Durch verschiedene Konzepte und Features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Projektart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=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Branch-Verwaltung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(Subversion)</a:t>
            </a:r>
          </a:p>
          <a:p>
            <a:r>
              <a:rPr lang="de-DE" altLang="de-DE" dirty="0"/>
              <a:t>Beliebt wegen Kompatibilität zu CI/CD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legt 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960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63</cp:revision>
  <cp:lastPrinted>1996-08-01T16:36:58Z</cp:lastPrinted>
  <dcterms:created xsi:type="dcterms:W3CDTF">2024-05-03T10:07:43Z</dcterms:created>
  <dcterms:modified xsi:type="dcterms:W3CDTF">2024-06-11T04:37:15Z</dcterms:modified>
</cp:coreProperties>
</file>