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606" r:id="rId5"/>
    <p:sldId id="607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81CCFF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864" autoAdjust="0"/>
  </p:normalViewPr>
  <p:slideViewPr>
    <p:cSldViewPr>
      <p:cViewPr varScale="1">
        <p:scale>
          <a:sx n="94" d="100"/>
          <a:sy n="94" d="100"/>
        </p:scale>
        <p:origin x="9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620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E43627-C1A3-D920-D18B-2E91C544B6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983496-D377-6573-314B-5B2052E228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620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F95EA5-9DF4-7B99-0036-3BADC63EF3C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Feature-Integration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Development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dirty="0"/>
              <a:t>Keine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in </a:t>
            </a:r>
            <a:r>
              <a:rPr lang="de-DE" altLang="de-DE" b="1" dirty="0" err="1"/>
              <a:t>dev</a:t>
            </a:r>
            <a:endParaRPr lang="de-DE" altLang="de-DE" b="1" dirty="0"/>
          </a:p>
          <a:p>
            <a:pPr lvl="1"/>
            <a:r>
              <a:rPr lang="de-DE" altLang="de-DE" dirty="0"/>
              <a:t>Sonst Anpassungen nur in </a:t>
            </a:r>
            <a:r>
              <a:rPr lang="de-DE" altLang="de-DE" b="1" dirty="0" err="1"/>
              <a:t>main</a:t>
            </a:r>
            <a:endParaRPr lang="de-DE" altLang="de-DE" b="1" dirty="0"/>
          </a:p>
          <a:p>
            <a:pPr lvl="1"/>
            <a:r>
              <a:rPr lang="de-DE" altLang="de-DE" dirty="0"/>
              <a:t>Andernfalls gleichen Bugs erneut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rufen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Repository ab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eigenen Feature Branch und fügt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eigenen Branch und fügt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Änderungen ohne Konflikte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im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MR kann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stellt MR, erstes Konfliktpotenzial entsteht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</a:t>
            </a:r>
            <a:r>
              <a:rPr lang="de-DE" altLang="de-DE" kern="0" dirty="0"/>
              <a:t> MR ausführbar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619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 </a:t>
            </a:r>
            <a:r>
              <a:rPr lang="de-DE" altLang="de-DE" kern="0" dirty="0"/>
              <a:t>MR blockiert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Änderungen von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Inhaltsplatzhalter 18">
            <a:extLst>
              <a:ext uri="{FF2B5EF4-FFF2-40B4-BE49-F238E27FC236}">
                <a16:creationId xmlns:a16="http://schemas.microsoft.com/office/drawing/2014/main" id="{203177BE-EE76-A204-5E58-479EAAF3E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ist teilweise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</a:t>
            </a:r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zeitgleich betriebener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</a:t>
            </a:r>
            <a:r>
              <a:rPr lang="de-DE" altLang="de-DE"/>
              <a:t>seinen </a:t>
            </a:r>
            <a:r>
              <a:rPr lang="de-DE" altLang="de-DE">
                <a:hlinkClick r:id="rId2"/>
              </a:rPr>
              <a:t>Blogpost</a:t>
            </a:r>
            <a:r>
              <a:rPr lang="de-DE" altLang="de-DE"/>
              <a:t> </a:t>
            </a:r>
            <a:r>
              <a:rPr lang="de-DE" altLang="de-DE" dirty="0"/>
              <a:t>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building software that is explicitly versioned, or if you need to support multiple versions of your software in the wild, then git-flow may still be as good of a fit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auf </a:t>
            </a:r>
            <a:r>
              <a:rPr lang="de-DE" altLang="de-DE" dirty="0" err="1"/>
              <a:t>nvie</a:t>
            </a:r>
            <a:r>
              <a:rPr lang="de-DE" altLang="de-DE" dirty="0"/>
              <a:t> veröffentlicht</a:t>
            </a:r>
          </a:p>
          <a:p>
            <a:r>
              <a:rPr lang="de-DE" altLang="de-DE" dirty="0"/>
              <a:t>Beliebt bei vielen Teams, teils als veraltet angesehen</a:t>
            </a:r>
          </a:p>
          <a:p>
            <a:r>
              <a:rPr lang="de-DE" altLang="de-DE" dirty="0"/>
              <a:t>Immer noch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dirty="0" err="1"/>
              <a:t>main</a:t>
            </a:r>
            <a:r>
              <a:rPr lang="de-DE" altLang="de-DE" dirty="0"/>
              <a:t> und </a:t>
            </a:r>
            <a:r>
              <a:rPr lang="de-DE" altLang="de-DE" dirty="0" err="1"/>
              <a:t>development</a:t>
            </a:r>
            <a:r>
              <a:rPr lang="de-DE" altLang="de-DE" dirty="0"/>
              <a:t> zu Beginn erstellt und existieren dauerhaft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fortlaufenden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Merge-Requests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Release-Tags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1610</Words>
  <Application>Microsoft Office PowerPoint</Application>
  <PresentationFormat>Bildschirmpräsentation (4:3)</PresentationFormat>
  <Paragraphs>461</Paragraphs>
  <Slides>39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73</cp:revision>
  <cp:lastPrinted>1996-08-01T16:36:58Z</cp:lastPrinted>
  <dcterms:created xsi:type="dcterms:W3CDTF">2024-05-03T10:07:43Z</dcterms:created>
  <dcterms:modified xsi:type="dcterms:W3CDTF">2024-06-11T04:37:40Z</dcterms:modified>
</cp:coreProperties>
</file>