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22"/>
  </p:notesMasterIdLst>
  <p:handoutMasterIdLst>
    <p:handoutMasterId r:id="rId23"/>
  </p:handoutMasterIdLst>
  <p:sldIdLst>
    <p:sldId id="604" r:id="rId4"/>
    <p:sldId id="606" r:id="rId5"/>
    <p:sldId id="726" r:id="rId6"/>
    <p:sldId id="596" r:id="rId7"/>
    <p:sldId id="287" r:id="rId8"/>
    <p:sldId id="368" r:id="rId9"/>
    <p:sldId id="420" r:id="rId10"/>
    <p:sldId id="421" r:id="rId11"/>
    <p:sldId id="424" r:id="rId12"/>
    <p:sldId id="423" r:id="rId13"/>
    <p:sldId id="425" r:id="rId14"/>
    <p:sldId id="426" r:id="rId15"/>
    <p:sldId id="427" r:id="rId16"/>
    <p:sldId id="597" r:id="rId17"/>
    <p:sldId id="724" r:id="rId18"/>
    <p:sldId id="598" r:id="rId19"/>
    <p:sldId id="430" r:id="rId20"/>
    <p:sldId id="725" r:id="rId21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04" d="100"/>
          <a:sy n="104" d="100"/>
        </p:scale>
        <p:origin x="6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19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19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556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1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43848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Tag-2_2-Tags-und-Releases_Light.pptx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C96745E-ABD4-16AA-22E1-A6FF1537983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F6EB74D-E958-88DB-73DC-164C93F67C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43848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Tag-2_2-Tags-und-Releases_Light.pptx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17CC4BD-D1EF-62B4-B106-416227C7794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ermöglicht Auschecken eines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'release-v0.0.1'.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c3a059e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90402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–b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&lt;tag-name&gt; </a:t>
            </a:r>
            <a:r>
              <a:rPr lang="de-DE" altLang="de-DE" dirty="0"/>
              <a:t>ermöglicht Erstellen eines </a:t>
            </a:r>
            <a:r>
              <a:rPr lang="de-DE" altLang="de-DE" dirty="0" err="1"/>
              <a:t>Branches</a:t>
            </a:r>
            <a:r>
              <a:rPr lang="de-DE" altLang="de-DE" dirty="0"/>
              <a:t> abzweigend vom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hotfix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'hotfix‘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Löschen eines Tags ist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-d &lt;tag-name&gt;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-d release-v0.0.0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tag 'release-v0.0.0' (was a908be7)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31107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Annotated</a:t>
            </a:r>
            <a:r>
              <a:rPr lang="de-DE" altLang="de-DE" b="1" dirty="0"/>
              <a:t> und Lightweight Tags</a:t>
            </a:r>
          </a:p>
          <a:p>
            <a:r>
              <a:rPr lang="de-DE" altLang="de-DE" dirty="0"/>
              <a:t>Lightweight Tags geben Commit nur ein Alias</a:t>
            </a:r>
          </a:p>
          <a:p>
            <a:r>
              <a:rPr lang="de-DE" altLang="de-DE" dirty="0" err="1"/>
              <a:t>Annotated</a:t>
            </a:r>
            <a:r>
              <a:rPr lang="de-DE" altLang="de-DE" dirty="0"/>
              <a:t> Tags enthalten mehr Informationen</a:t>
            </a:r>
          </a:p>
          <a:p>
            <a:pPr lvl="1"/>
            <a:r>
              <a:rPr lang="de-DE" altLang="de-DE" dirty="0"/>
              <a:t>Tagger Name</a:t>
            </a:r>
          </a:p>
          <a:p>
            <a:pPr lvl="1"/>
            <a:r>
              <a:rPr lang="de-DE" altLang="de-DE" dirty="0"/>
              <a:t>Tagger E-Mail</a:t>
            </a:r>
          </a:p>
          <a:p>
            <a:pPr lvl="1"/>
            <a:r>
              <a:rPr lang="de-DE" altLang="de-DE" dirty="0"/>
              <a:t>Datum</a:t>
            </a:r>
          </a:p>
          <a:p>
            <a:pPr lvl="1"/>
            <a:r>
              <a:rPr lang="de-DE" altLang="de-DE" dirty="0"/>
              <a:t>Tagging Message</a:t>
            </a:r>
          </a:p>
          <a:p>
            <a:pPr lvl="1"/>
            <a:r>
              <a:rPr lang="de-DE" altLang="de-DE" dirty="0"/>
              <a:t>Checksumme</a:t>
            </a:r>
          </a:p>
          <a:p>
            <a:pPr lvl="1"/>
            <a:r>
              <a:rPr lang="de-DE" altLang="de-DE" dirty="0"/>
              <a:t>Signierung</a:t>
            </a:r>
          </a:p>
          <a:p>
            <a:r>
              <a:rPr lang="de-DE" altLang="de-DE" dirty="0" err="1"/>
              <a:t>Annotated</a:t>
            </a:r>
            <a:r>
              <a:rPr lang="de-DE" altLang="de-DE" dirty="0"/>
              <a:t> Tags sinnvoll bei </a:t>
            </a:r>
            <a:r>
              <a:rPr lang="de-DE" altLang="de-DE" dirty="0" err="1"/>
              <a:t>Mulit</a:t>
            </a:r>
            <a:r>
              <a:rPr lang="de-DE" altLang="de-DE" dirty="0"/>
              <a:t>-Developer oder </a:t>
            </a:r>
            <a:r>
              <a:rPr lang="de-DE" altLang="de-DE" dirty="0" err="1"/>
              <a:t>Mulit</a:t>
            </a:r>
            <a:r>
              <a:rPr lang="de-DE" altLang="de-DE" dirty="0"/>
              <a:t>-Repository Umgebungen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6850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Annotated</a:t>
            </a:r>
            <a:r>
              <a:rPr lang="de-DE" altLang="de-DE" dirty="0"/>
              <a:t> Tag erstellen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-a &lt;tag-name&gt;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tag -a release-v1.0.0 -m "</a:t>
            </a: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release"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Tagger: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15:13:44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11f6b62f8bc7a3403ceae4e8923d7a54abab7b6d (HEAD -&gt;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, tag: release-v1.0.0)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15:13:10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a/file8.txt b/file8.txt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64117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 in </a:t>
            </a:r>
            <a:r>
              <a:rPr lang="de-DE" cap="none" dirty="0" err="1"/>
              <a:t>GitLab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18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Tags in </a:t>
            </a:r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5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57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 erstellen Snapshot des aktuellen Projektes</a:t>
            </a:r>
          </a:p>
          <a:p>
            <a:r>
              <a:rPr lang="de-DE" altLang="de-DE" dirty="0"/>
              <a:t>Werden aus Tag heraus erstellt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Release kann beinhalten</a:t>
            </a:r>
          </a:p>
          <a:p>
            <a:pPr lvl="1"/>
            <a:r>
              <a:rPr lang="de-DE" altLang="de-DE" dirty="0"/>
              <a:t>Einen Snapshot des Source Codes im Repository</a:t>
            </a:r>
          </a:p>
          <a:p>
            <a:pPr lvl="1"/>
            <a:r>
              <a:rPr lang="de-DE" altLang="de-DE" dirty="0"/>
              <a:t>Packages aus Job Artefakten</a:t>
            </a:r>
          </a:p>
          <a:p>
            <a:pPr lvl="1"/>
            <a:r>
              <a:rPr lang="de-DE" altLang="de-DE" dirty="0"/>
              <a:t>Metadaten</a:t>
            </a:r>
          </a:p>
          <a:p>
            <a:pPr lvl="1"/>
            <a:r>
              <a:rPr lang="de-DE" altLang="de-DE" dirty="0"/>
              <a:t>Release Notes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archiviert Source Code und verknüpft diesen mit Release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erstellt JSON Datei, mit Auflistung von Inhalt (release </a:t>
            </a:r>
            <a:r>
              <a:rPr lang="de-DE" altLang="de-DE" dirty="0" err="1"/>
              <a:t>evidence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Löschung von Tags führt zur Löschung des Releases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</p:spTree>
    <p:extLst>
      <p:ext uri="{BB962C8B-B14F-4D97-AF65-F5344CB8AC3E}">
        <p14:creationId xmlns:p14="http://schemas.microsoft.com/office/powerpoint/2010/main" val="105670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Releases in </a:t>
            </a:r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3550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 dirty="0"/>
              <a:t>Tags &amp; Releases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Tagging 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Erstellen von </a:t>
            </a:r>
            <a:r>
              <a:rPr lang="de-DE" altLang="de-DE" dirty="0" err="1"/>
              <a:t>Git</a:t>
            </a:r>
            <a:r>
              <a:rPr lang="de-DE" altLang="de-DE" dirty="0"/>
              <a:t> Tags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Annotated</a:t>
            </a:r>
            <a:r>
              <a:rPr lang="de-DE" altLang="de-DE" dirty="0"/>
              <a:t> Tags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>
              <a:spcBef>
                <a:spcPts val="600"/>
              </a:spcBef>
            </a:pPr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Tagging ist wichtiges Konzept der </a:t>
            </a:r>
            <a:r>
              <a:rPr lang="de-DE" altLang="de-DE" dirty="0" err="1"/>
              <a:t>Versionverwaltung</a:t>
            </a:r>
            <a:endParaRPr lang="de-DE" altLang="de-DE" dirty="0"/>
          </a:p>
          <a:p>
            <a:r>
              <a:rPr lang="de-DE" altLang="de-DE" dirty="0"/>
              <a:t>Wird verwendet, um spezifischen Entwicklungsstand zu markieren und mit Label zu versehen</a:t>
            </a:r>
          </a:p>
          <a:p>
            <a:r>
              <a:rPr lang="de-DE" altLang="de-DE" dirty="0"/>
              <a:t>Entwicklungsstand wird als „</a:t>
            </a:r>
            <a:r>
              <a:rPr lang="de-DE" altLang="de-DE" dirty="0" err="1"/>
              <a:t>snapshot</a:t>
            </a:r>
            <a:r>
              <a:rPr lang="de-DE" altLang="de-DE" dirty="0"/>
              <a:t>“ bezeichnet</a:t>
            </a:r>
          </a:p>
          <a:p>
            <a:r>
              <a:rPr lang="de-DE" altLang="de-DE" dirty="0"/>
              <a:t>Einsatz häufig, um Releases in Projekt zu markieren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&lt;tag-name&gt; </a:t>
            </a:r>
            <a:r>
              <a:rPr lang="de-DE" altLang="de-DE" dirty="0"/>
              <a:t>um zum letzten </a:t>
            </a:r>
            <a:r>
              <a:rPr lang="de-DE" altLang="de-DE" dirty="0" err="1"/>
              <a:t>Commits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ein Tag hinzuzufügen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"release-v0.0.1"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main, 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Fügt leichtgewichtigen Tag hinzu</a:t>
            </a:r>
          </a:p>
          <a:p>
            <a:r>
              <a:rPr lang="de-DE" altLang="de-DE" dirty="0"/>
              <a:t>Tag wird an allen Files im Repository gesetzt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534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</a:t>
            </a:r>
            <a:r>
              <a:rPr lang="de-DE" altLang="de-DE" dirty="0"/>
              <a:t>zeigt alle Tags im aktuellen Projekt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release-v1.0.0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show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zeigt den Commit zum angegebenen Tag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c3a059e2d6e4acfdca1295104b4d6a55f8bd00e4 (tag: release-v0.0.1)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</a:t>
            </a:r>
            <a:r>
              <a:rPr lang="de-DE" altLang="de-DE" sz="1200" dirty="0" err="1">
                <a:latin typeface="Consolas" panose="020B0609020204030204" pitchFamily="49" charset="0"/>
              </a:rPr>
              <a:t>Example</a:t>
            </a:r>
            <a:r>
              <a:rPr lang="de-DE" altLang="de-DE" sz="1200" dirty="0">
                <a:latin typeface="Consolas" panose="020B0609020204030204" pitchFamily="49" charset="0"/>
              </a:rPr>
              <a:t> User &lt;example.user@example.de&gt;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14:47:28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a/final_file.txt b/final_file.txt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10954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Rückwirkendes Tagging ist mit Angabe der Commit-ID 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release-v0.0.0 a908be7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(tag: release-v0.0.0)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47586167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988</Words>
  <Application>Microsoft Office PowerPoint</Application>
  <PresentationFormat>Bildschirmpräsentation (4:3)</PresentationFormat>
  <Paragraphs>197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2: Vertiefung Git-Workflow, CI/CD &amp; GitLab CI </vt:lpstr>
      <vt:lpstr>Agenda</vt:lpstr>
      <vt:lpstr>Agenda</vt:lpstr>
      <vt:lpstr>Tags</vt:lpstr>
      <vt:lpstr>Tags &amp; Releases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Tags in GitLab</vt:lpstr>
      <vt:lpstr>Tags in GitLab</vt:lpstr>
      <vt:lpstr>Releases</vt:lpstr>
      <vt:lpstr>GitLab Releases</vt:lpstr>
      <vt:lpstr>Releases in GitLab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41</cp:revision>
  <cp:lastPrinted>1996-08-01T16:36:58Z</cp:lastPrinted>
  <dcterms:created xsi:type="dcterms:W3CDTF">2024-05-03T10:07:43Z</dcterms:created>
  <dcterms:modified xsi:type="dcterms:W3CDTF">2024-06-11T04:38:07Z</dcterms:modified>
</cp:coreProperties>
</file>