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9"/>
  </p:notesMasterIdLst>
  <p:handoutMasterIdLst>
    <p:handoutMasterId r:id="rId30"/>
  </p:handoutMasterIdLst>
  <p:sldIdLst>
    <p:sldId id="288" r:id="rId4"/>
    <p:sldId id="387" r:id="rId5"/>
    <p:sldId id="596" r:id="rId6"/>
    <p:sldId id="287" r:id="rId7"/>
    <p:sldId id="326" r:id="rId8"/>
    <p:sldId id="420" r:id="rId9"/>
    <p:sldId id="421" r:id="rId10"/>
    <p:sldId id="422" r:id="rId11"/>
    <p:sldId id="423" r:id="rId12"/>
    <p:sldId id="424" r:id="rId13"/>
    <p:sldId id="597" r:id="rId14"/>
    <p:sldId id="426" r:id="rId15"/>
    <p:sldId id="427" r:id="rId16"/>
    <p:sldId id="428" r:id="rId17"/>
    <p:sldId id="429" r:id="rId18"/>
    <p:sldId id="431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598" r:id="rId27"/>
    <p:sldId id="438" r:id="rId2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2" d="100"/>
          <a:sy n="102" d="100"/>
        </p:scale>
        <p:origin x="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Agenda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/>
              <a:t>Workflows </a:t>
            </a:r>
            <a:r>
              <a:rPr lang="de-DE" altLang="de-DE" dirty="0"/>
              <a:t>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durch eine Vielzahl an Konzepten und Feature ganz unterschiedliche Möglichkeiten zum Einsatz</a:t>
            </a:r>
          </a:p>
          <a:p>
            <a:r>
              <a:rPr lang="de-DE" altLang="de-DE" sz="1800" dirty="0"/>
              <a:t>Daher existieren auch viele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richtet sich nach bestimmten Kriterien</a:t>
            </a:r>
          </a:p>
          <a:p>
            <a:pPr lvl="1"/>
            <a:r>
              <a:rPr lang="de-DE" altLang="de-DE" sz="1400" dirty="0"/>
              <a:t>Art des Projekts, indem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verwendet wird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mit dem gewählten Workflow vertraut sein und diesen produktiv in ihre Arbeit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ihre Änderungen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1067</Words>
  <Application>Microsoft Office PowerPoint</Application>
  <PresentationFormat>Bildschirmpräsentation (4:3)</PresentationFormat>
  <Paragraphs>222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Git-Workflow im Team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44</cp:revision>
  <cp:lastPrinted>1996-08-01T16:36:58Z</cp:lastPrinted>
  <dcterms:created xsi:type="dcterms:W3CDTF">2024-05-03T10:07:43Z</dcterms:created>
  <dcterms:modified xsi:type="dcterms:W3CDTF">2024-06-07T10:08:09Z</dcterms:modified>
</cp:coreProperties>
</file>