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587" r:id="rId4"/>
    <p:sldId id="324" r:id="rId5"/>
    <p:sldId id="589" r:id="rId6"/>
    <p:sldId id="466" r:id="rId7"/>
    <p:sldId id="590" r:id="rId8"/>
    <p:sldId id="289" r:id="rId9"/>
    <p:sldId id="591" r:id="rId10"/>
    <p:sldId id="458" r:id="rId11"/>
    <p:sldId id="459" r:id="rId12"/>
    <p:sldId id="461" r:id="rId13"/>
    <p:sldId id="475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67246" autoAdjust="0"/>
  </p:normalViewPr>
  <p:slideViewPr>
    <p:cSldViewPr>
      <p:cViewPr varScale="1">
        <p:scale>
          <a:sx n="97" d="100"/>
          <a:sy n="97" d="100"/>
        </p:scale>
        <p:origin x="36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75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8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746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4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9996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766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299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9950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79C647-774F-75D5-7335-6EFABDDC99A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955C8F-E781-2F4D-47C6-C47C517425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erscore-gmbh/gitlab-24.0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" TargetMode="External"/><Relationship Id="rId2" Type="http://schemas.openxmlformats.org/officeDocument/2006/relationships/hyperlink" Target="https://www.git-scm.com/book/en/v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get-starte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 err="1"/>
              <a:t>GitLab</a:t>
            </a:r>
            <a:r>
              <a:rPr lang="de-DE" altLang="de-DE" sz="3200" dirty="0"/>
              <a:t>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 &amp;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 – CI/CD mit Docker und </a:t>
            </a:r>
            <a:r>
              <a:rPr lang="de-DE" altLang="de-DE" sz="3200" dirty="0" err="1"/>
              <a:t>Git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  <a:hlinkClick r:id="rId3"/>
              </a:rPr>
              <a:t>https://github.com/anderscore-gmbh/gitlab-24.06</a:t>
            </a: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2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 err="1"/>
              <a:t>git</a:t>
            </a:r>
            <a:r>
              <a:rPr lang="de-DE" sz="2600" i="1" dirty="0"/>
              <a:t> –</a:t>
            </a:r>
            <a:r>
              <a:rPr lang="de-DE" sz="2600" i="1" dirty="0" err="1"/>
              <a:t>everything-is-local</a:t>
            </a:r>
            <a:br>
              <a:rPr lang="de-DE" sz="2600" i="1" dirty="0"/>
            </a:br>
            <a:r>
              <a:rPr lang="de-DE" sz="2000" i="1" dirty="0">
                <a:hlinkClick r:id="rId2"/>
              </a:rPr>
              <a:t>https://www.git-scm.com/book/en/v2</a:t>
            </a:r>
            <a:r>
              <a:rPr lang="de-DE" sz="2000" i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GitLab</a:t>
            </a:r>
            <a:br>
              <a:rPr lang="en-US" i="1" dirty="0"/>
            </a:br>
            <a:r>
              <a:rPr lang="en-US" sz="2000" dirty="0">
                <a:hlinkClick r:id="rId3"/>
              </a:rPr>
              <a:t>https://docs.gitlab.com/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Docker</a:t>
            </a:r>
            <a:br>
              <a:rPr lang="en-US" sz="2600" i="1" dirty="0"/>
            </a:br>
            <a:r>
              <a:rPr lang="en-US" sz="2000" dirty="0">
                <a:hlinkClick r:id="rId4"/>
              </a:rPr>
              <a:t>https://docs.docker.com/get-started/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der </a:t>
            </a:r>
            <a:r>
              <a:rPr lang="en-US" sz="2000" i="1" dirty="0" err="1"/>
              <a:t>Literatur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51C63-C8C0-90BF-1A94-E1F9A305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DF32C-BC84-AD35-78FC-CD5F2923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DDC280-0A04-FECC-94C8-3BFFADBE1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Senior 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 err="1"/>
              <a:t>DevOps</a:t>
            </a:r>
            <a:endParaRPr lang="de-DE" altLang="de-DE" sz="2000" dirty="0"/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Trainings, Vorträge, Artikel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79FD5D-E216-7E73-83F3-AD212BE5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5" y="1988840"/>
            <a:ext cx="432153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Malte Fischer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Webentwicklung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Front und Backend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Responsive Design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Angular, </a:t>
            </a:r>
            <a:r>
              <a:rPr lang="de-DE" altLang="de-DE" dirty="0" err="1">
                <a:ea typeface="+mn-ea"/>
                <a:cs typeface="+mn-cs"/>
              </a:rPr>
              <a:t>React</a:t>
            </a:r>
            <a:r>
              <a:rPr lang="de-DE" altLang="de-DE" dirty="0">
                <a:ea typeface="+mn-ea"/>
                <a:cs typeface="+mn-cs"/>
              </a:rPr>
              <a:t>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AB5998-D6D3-47E0-7D46-BBDDBC31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5213" y="2345709"/>
            <a:ext cx="38820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Individuelle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Anwendungsentwicklung</a:t>
            </a:r>
            <a:r>
              <a:rPr lang="en-US" altLang="de-DE" sz="1600" dirty="0"/>
              <a:t> - Java enterprise, web, mobile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seit</a:t>
            </a:r>
            <a:r>
              <a:rPr lang="en-US" altLang="de-DE" sz="1600" dirty="0"/>
              <a:t> 2005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in Köln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für alle </a:t>
            </a:r>
            <a:r>
              <a:rPr lang="en-US" altLang="de-DE" sz="1600" dirty="0" err="1"/>
              <a:t>Branchen</a:t>
            </a:r>
            <a:r>
              <a:rPr lang="en-US" altLang="de-DE" sz="1600" dirty="0"/>
              <a:t>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nach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Aufwand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im</a:t>
            </a:r>
            <a:r>
              <a:rPr lang="en-US" altLang="de-DE" sz="1600" dirty="0"/>
              <a:t> </a:t>
            </a:r>
            <a:r>
              <a:rPr lang="en-US" altLang="de-DE" sz="1600" dirty="0" err="1"/>
              <a:t>Festpreis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Digitalisierung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Prozesse</a:t>
            </a:r>
            <a:r>
              <a:rPr lang="en-US" altLang="de-DE" sz="1600" dirty="0"/>
              <a:t>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Neuentwicklung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Notfall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kritische</a:t>
            </a:r>
            <a:r>
              <a:rPr lang="en-US" altLang="de-DE" sz="1600" dirty="0"/>
              <a:t>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dirty="0" err="1"/>
              <a:t>pragmatisch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zielgerichtet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zuverlässig</a:t>
            </a:r>
            <a:br>
              <a:rPr lang="en-US" altLang="de-DE" sz="1600" dirty="0"/>
            </a:br>
            <a:endParaRPr lang="en-US" altLang="de-DE" sz="1600" dirty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Kompletter</a:t>
            </a:r>
            <a:r>
              <a:rPr lang="en-US" altLang="de-DE" sz="1600" dirty="0"/>
              <a:t> SW Life Cycle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Projektmanagement</a:t>
            </a:r>
            <a:r>
              <a:rPr lang="en-US" altLang="de-DE" sz="1600" dirty="0"/>
              <a:t>/ agile </a:t>
            </a:r>
            <a:r>
              <a:rPr lang="en-US" altLang="de-DE" sz="1600" dirty="0" err="1"/>
              <a:t>Methodik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Anforderungsanalyse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Architektur</a:t>
            </a:r>
            <a:r>
              <a:rPr lang="en-US" altLang="de-DE" sz="1600" dirty="0"/>
              <a:t> &amp; SW-Design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Implementierung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Testautomation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Studien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Seminare</a:t>
            </a:r>
            <a:endParaRPr lang="en-US" altLang="de-DE" sz="1600" dirty="0"/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9D175-A07B-28BD-5EA5-8197607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1FA0D-1282-1AE5-0941-B576192A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Erweiterter Einstieg in </a:t>
            </a:r>
            <a:r>
              <a:rPr lang="de-DE" sz="1800" dirty="0" err="1"/>
              <a:t>Git</a:t>
            </a:r>
            <a:r>
              <a:rPr lang="de-DE" sz="1800" dirty="0"/>
              <a:t>-Workflows und </a:t>
            </a:r>
            <a:r>
              <a:rPr lang="de-DE" sz="1800" dirty="0" err="1"/>
              <a:t>GitLab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Basiswissen über die wichtigsten Aspekte der Testautomatisierung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Erarbeitung eines </a:t>
            </a:r>
            <a:r>
              <a:rPr lang="de-DE" sz="1800" dirty="0" err="1"/>
              <a:t>Git</a:t>
            </a:r>
            <a:r>
              <a:rPr lang="de-DE" sz="1800" dirty="0"/>
              <a:t>-Workflows und Erstellung unterschiedlicher CI/CD Pipelines für einfache bis komplexe Software-Projekte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Alle, die </a:t>
            </a:r>
            <a:r>
              <a:rPr lang="de-DE" sz="1800" dirty="0" err="1"/>
              <a:t>Continuous</a:t>
            </a:r>
            <a:r>
              <a:rPr lang="de-DE" sz="1800" dirty="0"/>
              <a:t> Integration &amp; </a:t>
            </a:r>
            <a:r>
              <a:rPr lang="de-DE" sz="1800" dirty="0" err="1"/>
              <a:t>Deployment</a:t>
            </a:r>
            <a:r>
              <a:rPr lang="de-DE" sz="1800" dirty="0"/>
              <a:t> effektiv in Ihre Prozesse einbinden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Entwickler, </a:t>
            </a:r>
            <a:r>
              <a:rPr lang="de-DE" sz="1800" dirty="0" err="1"/>
              <a:t>DevOps</a:t>
            </a:r>
            <a:r>
              <a:rPr lang="de-DE" sz="1800" dirty="0"/>
              <a:t> &amp; Administratoren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Grundkenntnisse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Sicherer Umgang mit Linux (Shell)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Grundlegende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68101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770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17.06.2024</a:t>
            </a:r>
          </a:p>
          <a:p>
            <a:pPr>
              <a:buNone/>
            </a:pPr>
            <a:r>
              <a:rPr lang="de-DE" sz="2000" b="1" dirty="0"/>
              <a:t>Dienstag, 18.06.2024</a:t>
            </a:r>
          </a:p>
          <a:p>
            <a:pPr>
              <a:buNone/>
            </a:pPr>
            <a:r>
              <a:rPr lang="de-DE" sz="2000" b="1" dirty="0"/>
              <a:t>Mittwoch, 19.06.2024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  <a:endParaRPr lang="de-DE" altLang="de-DE" dirty="0">
              <a:highlight>
                <a:srgbClr val="FFFF00"/>
              </a:highlight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 &amp; ~15:00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17:00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577</Words>
  <Application>Microsoft Office PowerPoint</Application>
  <PresentationFormat>Bildschirmpräsentation (4:3)</PresentationFormat>
  <Paragraphs>150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GitLab: Git-Workflows &amp; GitOps – CI/CD mit Docker und Git </vt:lpstr>
      <vt:lpstr>Einführung &amp; Kursüberblick</vt:lpstr>
      <vt:lpstr>Vorstellung</vt:lpstr>
      <vt:lpstr>Vorstellung</vt:lpstr>
      <vt:lpstr>PowerPoint-Präsentation</vt:lpstr>
      <vt:lpstr>Inhalt und Ziel</vt:lpstr>
      <vt:lpstr>Agenda</vt:lpstr>
      <vt:lpstr>Agenda</vt:lpstr>
      <vt:lpstr>Zeitplan</vt:lpstr>
      <vt:lpstr>Organisation</vt:lpstr>
      <vt:lpstr>Literatur</vt:lpstr>
      <vt:lpstr>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528</cp:revision>
  <cp:lastPrinted>1996-08-01T16:36:58Z</cp:lastPrinted>
  <dcterms:created xsi:type="dcterms:W3CDTF">2024-05-03T10:07:43Z</dcterms:created>
  <dcterms:modified xsi:type="dcterms:W3CDTF">2024-06-12T16:23:00Z</dcterms:modified>
</cp:coreProperties>
</file>