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289" r:id="rId9"/>
    <p:sldId id="5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67246" autoAdjust="0"/>
  </p:normalViewPr>
  <p:slideViewPr>
    <p:cSldViewPr>
      <p:cViewPr varScale="1">
        <p:scale>
          <a:sx n="107" d="100"/>
          <a:sy n="107" d="100"/>
        </p:scale>
        <p:origin x="33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75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9861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18.06.2024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79C647-774F-75D5-7335-6EFABDDC99A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955C8F-E781-2F4D-47C6-C47C517425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erscore-gmbh/gitlab-24.0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 err="1"/>
              <a:t>GitLab</a:t>
            </a:r>
            <a:r>
              <a:rPr lang="de-DE" altLang="de-DE" sz="3200" dirty="0"/>
              <a:t>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 &amp;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 – CI/CD mit Docker und </a:t>
            </a:r>
            <a:r>
              <a:rPr lang="de-DE" altLang="de-DE" sz="3200" dirty="0" err="1"/>
              <a:t>Git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  <a:hlinkClick r:id="rId3"/>
              </a:rPr>
              <a:t>https://github.com/anderscore-gmbh/gitlab-24.06</a:t>
            </a: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Anrede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 err="1"/>
              <a:t>DevOps</a:t>
            </a:r>
            <a:endParaRPr lang="de-DE" altLang="de-DE" sz="2000" dirty="0"/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Trainings, Vorträge, Artikel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r>
              <a:rPr lang="de-DE" altLang="de-DE" dirty="0">
                <a:ea typeface="+mn-ea"/>
                <a:cs typeface="+mn-cs"/>
              </a:rPr>
              <a:t>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Software-Projekte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Alle,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 (Shell)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6987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</a:t>
            </a:r>
          </a:p>
          <a:p>
            <a:pPr>
              <a:buNone/>
            </a:pPr>
            <a:r>
              <a:rPr lang="de-DE" sz="2000" b="1" dirty="0"/>
              <a:t>Dienstag, 18.06.2024</a:t>
            </a:r>
          </a:p>
          <a:p>
            <a:pPr>
              <a:buNone/>
            </a:pPr>
            <a:r>
              <a:rPr lang="de-DE" sz="2000" b="1" dirty="0"/>
              <a:t>Mittwoch, 19.06.2024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 &amp; ~15:00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559</Words>
  <Application>Microsoft Office PowerPoint</Application>
  <PresentationFormat>Bildschirmpräsentation (4:3)</PresentationFormat>
  <Paragraphs>151</Paragraphs>
  <Slides>12</Slides>
  <Notes>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GitLab: Git-Workflows &amp; GitOps – CI/CD mit Docker und Git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536</cp:revision>
  <cp:lastPrinted>1996-08-01T16:36:58Z</cp:lastPrinted>
  <dcterms:created xsi:type="dcterms:W3CDTF">2024-05-03T10:07:43Z</dcterms:created>
  <dcterms:modified xsi:type="dcterms:W3CDTF">2024-06-18T16:54:03Z</dcterms:modified>
</cp:coreProperties>
</file>