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38" r:id="rId5"/>
    <p:sldId id="637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151" d="100"/>
          <a:sy n="151" d="100"/>
        </p:scale>
        <p:origin x="216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8540</Words>
  <Application>Microsoft Office PowerPoint</Application>
  <PresentationFormat>Bildschirmpräsentation (4:3)</PresentationFormat>
  <Paragraphs>1085</Paragraphs>
  <Slides>119</Slides>
  <Notes>2</Notes>
  <HiddenSlides>42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68</cp:revision>
  <cp:lastPrinted>1996-08-01T16:36:58Z</cp:lastPrinted>
  <dcterms:created xsi:type="dcterms:W3CDTF">2024-05-03T10:07:43Z</dcterms:created>
  <dcterms:modified xsi:type="dcterms:W3CDTF">2024-06-18T16:34:02Z</dcterms:modified>
</cp:coreProperties>
</file>