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289" r:id="rId5"/>
    <p:sldId id="608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864" autoAdjust="0"/>
  </p:normalViewPr>
  <p:slideViewPr>
    <p:cSldViewPr>
      <p:cViewPr varScale="1">
        <p:scale>
          <a:sx n="136" d="100"/>
          <a:sy n="136" d="100"/>
        </p:scale>
        <p:origin x="25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1607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78</cp:revision>
  <cp:lastPrinted>1996-08-01T16:36:58Z</cp:lastPrinted>
  <dcterms:created xsi:type="dcterms:W3CDTF">2024-05-03T10:07:43Z</dcterms:created>
  <dcterms:modified xsi:type="dcterms:W3CDTF">2024-06-18T16:39:27Z</dcterms:modified>
</cp:coreProperties>
</file>