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289" r:id="rId4"/>
    <p:sldId id="626"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automatisiert</a:t>
            </a:r>
          </a:p>
          <a:p>
            <a:pPr lvl="1">
              <a:buFont typeface="Arial" panose="020B0604020202020204" pitchFamily="34" charset="0"/>
              <a:buChar char="•"/>
            </a:pPr>
            <a:r>
              <a:rPr lang="de-DE" altLang="de-DE" sz="1900" dirty="0"/>
              <a:t>Infrastruktur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sz="1900" dirty="0" err="1"/>
              <a:t>Operations</a:t>
            </a:r>
            <a:r>
              <a:rPr lang="de-DE" altLang="de-DE" sz="1900" dirty="0"/>
              <a:t> nutzt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b="1" dirty="0" err="1"/>
              <a:t>IaC</a:t>
            </a:r>
            <a:r>
              <a:rPr lang="de-DE" dirty="0"/>
              <a:t>) bereitstellen</a:t>
            </a:r>
          </a:p>
          <a:p>
            <a:pPr>
              <a:buFont typeface="Arial" panose="020B0604020202020204" pitchFamily="34" charset="0"/>
              <a:buChar char="•"/>
            </a:pPr>
            <a:endParaRPr lang="de-DE"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lvl="1">
              <a:buFont typeface="Arial" panose="020B0604020202020204" pitchFamily="34" charset="0"/>
              <a:buChar char="•"/>
            </a:pPr>
            <a:endParaRPr lang="de-DE" dirty="0"/>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gegeben</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Anwendungsbereitstellung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lvl="1">
              <a:buFont typeface="Arial" panose="020B0604020202020204" pitchFamily="34" charset="0"/>
              <a:buChar char="•"/>
            </a:pP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err="1"/>
              <a:t>Linting</a:t>
            </a:r>
            <a:r>
              <a:rPr lang="de-DE" dirty="0"/>
              <a:t>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b="1" dirty="0"/>
              <a:t>Deklarativ (statt programmatisch)</a:t>
            </a:r>
          </a:p>
          <a:p>
            <a:pPr marL="457200" indent="-457200">
              <a:buFont typeface="+mj-lt"/>
              <a:buAutoNum type="arabicPeriod"/>
            </a:pPr>
            <a:r>
              <a:rPr lang="de-DE" b="1" dirty="0"/>
              <a:t>Versioniert und unveränderlich</a:t>
            </a:r>
          </a:p>
          <a:p>
            <a:pPr marL="457200" indent="-457200">
              <a:buFont typeface="+mj-lt"/>
              <a:buAutoNum type="arabicPeriod"/>
            </a:pPr>
            <a:r>
              <a:rPr lang="de-DE" b="1" dirty="0"/>
              <a:t>Automatische </a:t>
            </a:r>
            <a:r>
              <a:rPr lang="de-DE" b="1" dirty="0" err="1"/>
              <a:t>Pulls</a:t>
            </a:r>
            <a:endParaRPr lang="de-DE" b="1" dirty="0"/>
          </a:p>
          <a:p>
            <a:pPr marL="457200" indent="-457200">
              <a:buFont typeface="+mj-lt"/>
              <a:buAutoNum type="arabicPeriod"/>
            </a:pPr>
            <a:r>
              <a:rPr lang="de-DE" b="1"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3290</Words>
  <Application>Microsoft Office PowerPoint</Application>
  <PresentationFormat>Bildschirmpräsentation (4:3)</PresentationFormat>
  <Paragraphs>706</Paragraphs>
  <Slides>37</Slides>
  <Notes>29</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198</cp:revision>
  <cp:lastPrinted>1996-08-01T16:36:58Z</cp:lastPrinted>
  <dcterms:created xsi:type="dcterms:W3CDTF">2024-05-03T10:07:43Z</dcterms:created>
  <dcterms:modified xsi:type="dcterms:W3CDTF">2024-06-18T16:45:30Z</dcterms:modified>
</cp:coreProperties>
</file>