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37"/>
  </p:notesMasterIdLst>
  <p:handoutMasterIdLst>
    <p:handoutMasterId r:id="rId38"/>
  </p:handoutMasterIdLst>
  <p:sldIdLst>
    <p:sldId id="624" r:id="rId3"/>
    <p:sldId id="289" r:id="rId4"/>
    <p:sldId id="727" r:id="rId5"/>
    <p:sldId id="597" r:id="rId6"/>
    <p:sldId id="692" r:id="rId7"/>
    <p:sldId id="691" r:id="rId8"/>
    <p:sldId id="688" r:id="rId9"/>
    <p:sldId id="693" r:id="rId10"/>
    <p:sldId id="694" r:id="rId11"/>
    <p:sldId id="698" r:id="rId12"/>
    <p:sldId id="699" r:id="rId13"/>
    <p:sldId id="707" r:id="rId14"/>
    <p:sldId id="700" r:id="rId15"/>
    <p:sldId id="714" r:id="rId16"/>
    <p:sldId id="715" r:id="rId17"/>
    <p:sldId id="716" r:id="rId18"/>
    <p:sldId id="718" r:id="rId19"/>
    <p:sldId id="717" r:id="rId20"/>
    <p:sldId id="725" r:id="rId21"/>
    <p:sldId id="708" r:id="rId22"/>
    <p:sldId id="701" r:id="rId23"/>
    <p:sldId id="719" r:id="rId24"/>
    <p:sldId id="720" r:id="rId25"/>
    <p:sldId id="702" r:id="rId26"/>
    <p:sldId id="709" r:id="rId27"/>
    <p:sldId id="703" r:id="rId28"/>
    <p:sldId id="710" r:id="rId29"/>
    <p:sldId id="704" r:id="rId30"/>
    <p:sldId id="711" r:id="rId31"/>
    <p:sldId id="713" r:id="rId32"/>
    <p:sldId id="705" r:id="rId33"/>
    <p:sldId id="706" r:id="rId34"/>
    <p:sldId id="712" r:id="rId35"/>
    <p:sldId id="724" r:id="rId3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37C03"/>
    <a:srgbClr val="008C5A"/>
    <a:srgbClr val="DDEEE8"/>
    <a:srgbClr val="FFFFFF"/>
    <a:srgbClr val="0D4F3C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5" autoAdjust="0"/>
    <p:restoredTop sz="67246" autoAdjust="0"/>
  </p:normalViewPr>
  <p:slideViewPr>
    <p:cSldViewPr>
      <p:cViewPr varScale="1">
        <p:scale>
          <a:sx n="107" d="100"/>
          <a:sy n="107" d="100"/>
        </p:scale>
        <p:origin x="343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41243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  <a:p>
            <a:endParaRPr lang="de-DE" dirty="0"/>
          </a:p>
          <a:p>
            <a:r>
              <a:rPr lang="de-DE" dirty="0"/>
              <a:t>Hier sieht man auch mal den Speicherverbrau des Images ganz gut.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2026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90600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56766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</a:t>
            </a:r>
          </a:p>
          <a:p>
            <a:endParaRPr lang="de-DE" dirty="0"/>
          </a:p>
          <a:p>
            <a:r>
              <a:rPr lang="de-DE" dirty="0"/>
              <a:t>Docker v2: https://distribution.github.io/distribution/spec/manifest-v2-2/</a:t>
            </a:r>
          </a:p>
          <a:p>
            <a:endParaRPr lang="de-DE" dirty="0"/>
          </a:p>
          <a:p>
            <a:r>
              <a:rPr lang="de-DE" dirty="0"/>
              <a:t>OCI: https://github.com/opencontainers/image-spec/blob/main/spec.md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Weiterführende Themen:</a:t>
            </a:r>
          </a:p>
          <a:p>
            <a:r>
              <a:rPr lang="de-DE" dirty="0"/>
              <a:t>https://docs.gitlab.com/ee/user/packages/container_registry/#container-image-signatures</a:t>
            </a:r>
          </a:p>
          <a:p>
            <a:endParaRPr lang="de-DE" dirty="0"/>
          </a:p>
          <a:p>
            <a:r>
              <a:rPr lang="de-DE" dirty="0"/>
              <a:t>https://docs.gitlab.com/ee/user/packages/container_registry/#sign-container-images-with-oci-referrer-data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29651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ist Docker und woher stammt die Idee? (grob)</a:t>
            </a:r>
          </a:p>
          <a:p>
            <a:endParaRPr lang="de-DE" dirty="0"/>
          </a:p>
          <a:p>
            <a:r>
              <a:rPr lang="de-DE" dirty="0"/>
              <a:t>Nächste Folie für eine (lustige) Aufklärung.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13221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02252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Container Registry = Repository für Images.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06881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24574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29000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5316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01069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könnte man auch ein schlankeres Image (alpine?) verwenden. Könnte.</a:t>
            </a:r>
          </a:p>
          <a:p>
            <a:r>
              <a:rPr lang="de-DE" dirty="0"/>
              <a:t>Das Learning bzgl. der Image-Größen ist allerdings wichtig.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6801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18.06.2024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200" y="6451600"/>
            <a:ext cx="212109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Tag-3_3-Container-Registry.pptx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BFA1405-4DC1-C425-0088-E92F0DC10C2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90F1D20-2026-B406-A512-1DCD5F3D8FD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gitlab-org/gitlab/-/issues/18383#possible-workaroun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lab.com/groups/gitlab-org/-/epics/945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administration/packages/container_registry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</a:t>
            </a:r>
            <a:br>
              <a:rPr lang="de-DE" altLang="de-DE" sz="3200" dirty="0"/>
            </a:br>
            <a:r>
              <a:rPr lang="de-DE" altLang="de-DE" sz="3200" dirty="0"/>
              <a:t>Docker,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19.06.2024,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Live 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7530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Container Registry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4CDB8-DDB1-427E-14F6-4D57CBC1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8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6C09D4-1E0E-0F8D-B2AC-88835519C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8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ansehen</a:t>
            </a:r>
          </a:p>
          <a:p>
            <a:pPr marL="0" indent="0">
              <a:buNone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Suchen, Sortieren, Filtern und Löschen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View mit Filter teilen (URL kopieren)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Private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Members des Projektes und der Gruppe haben Zugriff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das Projekt öffentlich ist, dann auch die Registry!</a:t>
            </a:r>
          </a:p>
          <a:p>
            <a:pPr>
              <a:buFont typeface="Arial" panose="020B0604020202020204" pitchFamily="34" charset="0"/>
              <a:buChar char="•"/>
            </a:pPr>
            <a:endParaRPr lang="de-DE" u="sng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40A98A-0C01-8319-3995-62B1D3904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29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14AD1-724F-A465-8EA1-4FD7D803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551480-2439-63B2-B529-2748231D5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74" y="981075"/>
            <a:ext cx="4958415" cy="5400675"/>
          </a:xfr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69AC38D-4003-2EE6-FEA7-753ECE144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64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60108-BD0C-71E3-2804-92F654F4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E2252E-8F03-9CA6-D022-702FAA995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Wir brauchen ein Docker Image!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muss installiert sein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Mit Docker auf </a:t>
            </a:r>
            <a:r>
              <a:rPr lang="de-DE" dirty="0" err="1"/>
              <a:t>GitLab</a:t>
            </a:r>
            <a:r>
              <a:rPr lang="de-DE" dirty="0"/>
              <a:t> einloggen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Siehe vorangegangene Hinweise von </a:t>
            </a:r>
            <a:r>
              <a:rPr lang="de-DE" dirty="0" err="1"/>
              <a:t>GitLab</a:t>
            </a:r>
            <a:r>
              <a:rPr lang="de-DE" dirty="0"/>
              <a:t>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Hier: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gitlab.ads.anderscore.com:5006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Lokales </a:t>
            </a:r>
            <a:r>
              <a:rPr lang="de-DE" dirty="0" err="1"/>
              <a:t>Dockerfile</a:t>
            </a:r>
            <a:r>
              <a:rPr lang="de-DE" dirty="0"/>
              <a:t> im Projekt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bauen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-t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r>
              <a:rPr lang="de-DE" dirty="0"/>
              <a:t> 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in die </a:t>
            </a:r>
            <a:r>
              <a:rPr lang="de-DE" dirty="0" err="1"/>
              <a:t>GitLab</a:t>
            </a:r>
            <a:r>
              <a:rPr lang="de-DE" dirty="0"/>
              <a:t> Container Registry pushen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push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endParaRPr lang="de-DE" dirty="0"/>
          </a:p>
          <a:p>
            <a:pPr marL="0" indent="0">
              <a:buNone/>
            </a:pPr>
            <a:endParaRPr lang="de-DE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599B05E-3A8D-65AF-F518-013E90B1B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28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51361-0E67-CBAF-BAC8-61E8FC26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2FE18-90E4-6B13-8F57-52B0A416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de-DE" sz="1400" b="1" dirty="0" err="1"/>
              <a:t>Dockerfile</a:t>
            </a:r>
            <a:endParaRPr lang="de-DE" sz="1400" b="1" dirty="0"/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FROM centos:7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LABEL </a:t>
            </a:r>
            <a:r>
              <a:rPr lang="de-DE" sz="1400" dirty="0" err="1">
                <a:latin typeface="Consolas" panose="020B0609020204030204" pitchFamily="49" charset="0"/>
              </a:rPr>
              <a:t>maintainer</a:t>
            </a:r>
            <a:r>
              <a:rPr lang="de-DE" sz="1400" dirty="0">
                <a:latin typeface="Consolas" panose="020B0609020204030204" pitchFamily="49" charset="0"/>
              </a:rPr>
              <a:t>="Patrick </a:t>
            </a:r>
            <a:r>
              <a:rPr lang="de-DE" sz="1400" dirty="0" err="1">
                <a:latin typeface="Consolas" panose="020B0609020204030204" pitchFamily="49" charset="0"/>
              </a:rPr>
              <a:t>Ungewiß</a:t>
            </a:r>
            <a:r>
              <a:rPr lang="de-DE" sz="14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ARG TIMEZONE="Germany/Cologne"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set</a:t>
            </a:r>
            <a:r>
              <a:rPr lang="de-DE" sz="1400" dirty="0">
                <a:latin typeface="Consolas" panose="020B0609020204030204" pitchFamily="49" charset="0"/>
              </a:rPr>
              <a:t> a </a:t>
            </a:r>
            <a:r>
              <a:rPr lang="de-DE" sz="1400" dirty="0" err="1">
                <a:latin typeface="Consolas" panose="020B0609020204030204" pitchFamily="49" charset="0"/>
              </a:rPr>
              <a:t>directory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for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WORKDIR /</a:t>
            </a:r>
            <a:r>
              <a:rPr lang="de-DE" sz="1400" dirty="0" err="1">
                <a:latin typeface="Consolas" panose="020B0609020204030204" pitchFamily="49" charset="0"/>
              </a:rPr>
              <a:t>usr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src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copy</a:t>
            </a:r>
            <a:r>
              <a:rPr lang="de-DE" sz="1400" dirty="0">
                <a:latin typeface="Consolas" panose="020B0609020204030204" pitchFamily="49" charset="0"/>
              </a:rPr>
              <a:t> all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files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#update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update -y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sshd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-server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-clients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-tools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more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tools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git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sed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telnet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vim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unzip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crontabs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zip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define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port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number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should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expose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EXPOSE 5000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C7E1206-9705-1613-CA38-E2927F39D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61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5DD14E3-6D68-687A-690E-403B4712E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28" y="1152172"/>
            <a:ext cx="8106906" cy="5058481"/>
          </a:xfr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A1D4B41-4A10-B21B-6922-893A7B7CB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92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6CEF1-687D-48E5-B114-D9B0E139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16D61-DCF3-C639-FA07-8F0403ADF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Das Pushen hat lange gedauert…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Größe des Images beachten!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Bad </a:t>
            </a:r>
            <a:r>
              <a:rPr lang="de-DE" dirty="0" err="1">
                <a:sym typeface="Wingdings" panose="05000000000000000000" pitchFamily="2" charset="2"/>
              </a:rPr>
              <a:t>practice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Keine Version  z.B. 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Latest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docker:latest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Stable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docker:stable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Major Version  z.B. docker:26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Good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practice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Spezifische Version  z.B. docker:26.1.3-dind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--version nutzen  zuletzt funktionierende Version anzeigen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4AB718B-4ACE-A51B-16A2-B152B469D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40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18321-EDE0-6957-95B9-3FF59367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85A119A-C72F-B7B5-141E-91DA1636D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21" y="981075"/>
            <a:ext cx="3852121" cy="5400675"/>
          </a:xfrm>
        </p:spPr>
      </p:pic>
    </p:spTree>
    <p:extLst>
      <p:ext uri="{BB962C8B-B14F-4D97-AF65-F5344CB8AC3E}">
        <p14:creationId xmlns:p14="http://schemas.microsoft.com/office/powerpoint/2010/main" val="24943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CC74698-8306-8280-6995-ABE8B6E13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29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GitLab</a:t>
            </a:r>
            <a:r>
              <a:rPr lang="de-DE" dirty="0"/>
              <a:t> kann man die „Tag Details“-Seite einsehen, um eine Liste der Tags zu erhalten, welche mit dem Image in Verbindung stehen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selektieren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„Tag-Details“-Seite wird angezeigt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C61E806-5641-C710-287B-B8A0811ED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09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5666A37-8A9A-F2B4-1A48-5AE787123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835" y="1142645"/>
            <a:ext cx="6039693" cy="5077534"/>
          </a:xfr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7BC0C22-0DFA-F4DA-B1A0-6C27897D34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08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BCDCE79-6AC3-B675-C590-98065969E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3" y="2334208"/>
            <a:ext cx="8516937" cy="2694409"/>
          </a:xfr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551BEBB-9186-0A65-53CE-BA3EDC5BC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03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958298-0F82-C8EA-C121-9A00B97B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19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 ein Container Image aus der </a:t>
            </a:r>
            <a:r>
              <a:rPr lang="de-DE" dirty="0" err="1"/>
              <a:t>GitLab</a:t>
            </a:r>
            <a:r>
              <a:rPr lang="de-DE" dirty="0"/>
              <a:t> Container Registry herunterzuladen und nutzen zu können: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auswählen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und „Copy </a:t>
            </a:r>
            <a:r>
              <a:rPr lang="de-DE" dirty="0" err="1">
                <a:sym typeface="Wingdings" panose="05000000000000000000" pitchFamily="2" charset="2"/>
              </a:rPr>
              <a:t>image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path</a:t>
            </a:r>
            <a:r>
              <a:rPr lang="de-DE" dirty="0">
                <a:sym typeface="Wingdings" panose="05000000000000000000" pitchFamily="2" charset="2"/>
              </a:rPr>
              <a:t>“     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run</a:t>
            </a:r>
            <a:r>
              <a:rPr lang="de-DE" dirty="0">
                <a:sym typeface="Wingdings" panose="05000000000000000000" pitchFamily="2" charset="2"/>
              </a:rPr>
              <a:t>“ mit dem Link ausführen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</a:rPr>
              <a:t>docker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run</a:t>
            </a:r>
            <a:r>
              <a:rPr lang="de-DE" dirty="0">
                <a:latin typeface="Consolas" panose="020B0609020204030204" pitchFamily="49" charset="0"/>
              </a:rPr>
              <a:t> [</a:t>
            </a:r>
            <a:r>
              <a:rPr lang="de-DE" dirty="0" err="1">
                <a:latin typeface="Consolas" panose="020B0609020204030204" pitchFamily="49" charset="0"/>
              </a:rPr>
              <a:t>options</a:t>
            </a:r>
            <a:r>
              <a:rPr lang="de-DE" dirty="0">
                <a:latin typeface="Consolas" panose="020B0609020204030204" pitchFamily="49" charset="0"/>
              </a:rPr>
              <a:t>] </a:t>
            </a:r>
            <a:r>
              <a:rPr lang="nl-NL" dirty="0">
                <a:latin typeface="Consolas" panose="020B0609020204030204" pitchFamily="49" charset="0"/>
              </a:rPr>
              <a:t>gitlab.ads.anderscore.com:5006/trainings/gitlab:latest [arguments]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>
                <a:latin typeface="Consolas" panose="020B0609020204030204" pitchFamily="49" charset="0"/>
              </a:rPr>
              <a:t>docker ps –a s</a:t>
            </a:r>
            <a:r>
              <a:rPr lang="nl-NL" dirty="0"/>
              <a:t>ollte nun einen weiteren Container anzeigen</a:t>
            </a:r>
            <a:endParaRPr lang="de-DE" dirty="0">
              <a:latin typeface="Consolas" panose="020B06090202040302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37ACD4-0CDB-0185-3850-4E841639F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444209"/>
            <a:ext cx="288032" cy="47440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9FBF1BF-B50B-DE8D-1736-146CCD93A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80928"/>
            <a:ext cx="1716164" cy="159941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72860F8-860A-94EE-F3D8-C2D3D469A2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04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2645450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&lt;registry server&gt;</a:t>
            </a:r>
            <a:r>
              <a:rPr lang="en-US" sz="2000" dirty="0">
                <a:latin typeface="Consolas" panose="020B0609020204030204" pitchFamily="49" charset="0"/>
              </a:rPr>
              <a:t>/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&lt;namespace&gt;</a:t>
            </a:r>
            <a:r>
              <a:rPr lang="en-US" sz="2000" dirty="0">
                <a:latin typeface="Consolas" panose="020B0609020204030204" pitchFamily="49" charset="0"/>
              </a:rPr>
              <a:t>/</a:t>
            </a:r>
            <a:r>
              <a:rPr lang="en-US" sz="2000" dirty="0">
                <a:solidFill>
                  <a:srgbClr val="037C03"/>
                </a:solidFill>
                <a:latin typeface="Consolas" panose="020B0609020204030204" pitchFamily="49" charset="0"/>
              </a:rPr>
              <a:t>&lt;project&gt;</a:t>
            </a:r>
            <a:r>
              <a:rPr lang="en-US" sz="2000" dirty="0">
                <a:latin typeface="Consolas" panose="020B0609020204030204" pitchFamily="49" charset="0"/>
              </a:rPr>
              <a:t>[/&lt;optional path&gt;]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FF0000"/>
                </a:solidFill>
                <a:effectLst/>
                <a:latin typeface="GitLab Mono"/>
              </a:rPr>
              <a:t>gitlab.example.com</a:t>
            </a: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/</a:t>
            </a:r>
            <a:r>
              <a:rPr lang="de-DE" b="0" i="0" dirty="0" err="1">
                <a:solidFill>
                  <a:srgbClr val="002060"/>
                </a:solidFill>
                <a:effectLst/>
                <a:latin typeface="GitLab Mono"/>
              </a:rPr>
              <a:t>mynamespace</a:t>
            </a: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/</a:t>
            </a:r>
            <a:r>
              <a:rPr lang="de-DE" b="0" i="0" dirty="0" err="1">
                <a:solidFill>
                  <a:srgbClr val="037C03"/>
                </a:solidFill>
                <a:effectLst/>
                <a:latin typeface="GitLab Mono"/>
              </a:rPr>
              <a:t>myproject</a:t>
            </a:r>
            <a:endParaRPr lang="en-US" dirty="0">
              <a:solidFill>
                <a:srgbClr val="037C03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Project: </a:t>
            </a:r>
            <a:r>
              <a:rPr lang="nl-NL" dirty="0"/>
              <a:t>gitlab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Image </a:t>
            </a:r>
            <a:r>
              <a:rPr lang="nl-NL" dirty="0">
                <a:sym typeface="Wingdings" panose="05000000000000000000" pitchFamily="2" charset="2"/>
              </a:rPr>
              <a:t> gitlab.ads.anderscore.com/trainings/gitlab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Zusätzliche Pfade am Ende eines Images erlaubt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Aber: nur bis zu zwei Ebenen tief!</a:t>
            </a:r>
          </a:p>
          <a:p>
            <a:pPr lvl="1">
              <a:buFont typeface="Arial" panose="020B0604020202020204" pitchFamily="34" charset="0"/>
              <a:buChar char="•"/>
            </a:pPr>
            <a:endParaRPr lang="nl-NL" sz="1800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Beispiele: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gitlab.ads.anderscore.com/trainings/gitlab:some-tag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gitlab.ads.anderscore.com/trainings/gitlab/image:latest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gitlab.ads.anderscore.com/trainings/gitlab/my/image:rc1</a:t>
            </a:r>
            <a:endParaRPr lang="nl-NL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5975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88285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Registry-Pfad </a:t>
            </a:r>
            <a:r>
              <a:rPr lang="de-DE" dirty="0" err="1"/>
              <a:t>matched</a:t>
            </a:r>
            <a:r>
              <a:rPr lang="de-DE" dirty="0"/>
              <a:t> zugehörigem Projekt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Projekt verschieben oder umbenennen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Von GitLab.com gehosteten Instanzen unterstützt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Self-</a:t>
            </a:r>
            <a:r>
              <a:rPr lang="de-DE" dirty="0" err="1"/>
              <a:t>managed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Alle Container Images vorher löschen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https://gitlab.com/gitlab-org/gitlab/-/issues/18383#possible-workaround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https://gitlab.com/groups/gitlab-org/-/epics/9459</a:t>
            </a: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985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3DC9ED7-C4F2-501E-7BD6-385CCD2E2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39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</a:t>
            </a:r>
            <a:r>
              <a:rPr lang="de-DE" dirty="0" err="1"/>
              <a:t>enabled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</a:t>
            </a:r>
            <a:r>
              <a:rPr lang="de-DE" dirty="0">
                <a:sym typeface="Wingdings" panose="05000000000000000000" pitchFamily="2" charset="2"/>
              </a:rPr>
              <a:t>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„Container </a:t>
            </a:r>
            <a:r>
              <a:rPr lang="de-DE" dirty="0" err="1">
                <a:sym typeface="Wingdings" panose="05000000000000000000" pitchFamily="2" charset="2"/>
              </a:rPr>
              <a:t>registry</a:t>
            </a:r>
            <a:r>
              <a:rPr lang="de-DE" dirty="0">
                <a:sym typeface="Wingdings" panose="05000000000000000000" pitchFamily="2" charset="2"/>
              </a:rPr>
              <a:t>“ deaktivieren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„Save </a:t>
            </a:r>
            <a:r>
              <a:rPr lang="de-DE" dirty="0" err="1">
                <a:sym typeface="Wingdings" panose="05000000000000000000" pitchFamily="2" charset="2"/>
              </a:rPr>
              <a:t>changes</a:t>
            </a:r>
            <a:r>
              <a:rPr lang="de-DE" dirty="0">
                <a:sym typeface="Wingdings" panose="05000000000000000000" pitchFamily="2" charset="2"/>
              </a:rPr>
              <a:t>“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Daraufhin wird „Deploy“  „Container Registry“ aus der linken Sidebar entfernt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7E3E37D-6A2A-7854-DE45-43490C6EC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16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708A25E-FA9A-C726-AC6D-C5BD71015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72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Sichtbarkeit der Container Registry ändern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Für jeden sichtbar mit Zugriff aufs Projekt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kann jedoch pro Projekt geändert werden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&gt;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Unter „Container </a:t>
            </a:r>
            <a:r>
              <a:rPr lang="de-DE" dirty="0" err="1"/>
              <a:t>registry</a:t>
            </a:r>
            <a:r>
              <a:rPr lang="de-DE" dirty="0"/>
              <a:t>“ eine Auswahl treffen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Access“ (Default)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Container Registry hat das Sichtbarkeitslevel des Projektes!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Only</a:t>
            </a:r>
            <a:r>
              <a:rPr lang="de-DE" dirty="0"/>
              <a:t> Project Members“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Vergleichbar mit: private </a:t>
            </a:r>
            <a:r>
              <a:rPr lang="de-DE" sz="1800" dirty="0" err="1"/>
              <a:t>project</a:t>
            </a:r>
            <a:r>
              <a:rPr lang="de-DE" sz="1800" dirty="0"/>
              <a:t> + </a:t>
            </a:r>
            <a:r>
              <a:rPr lang="de-DE" sz="1800" dirty="0" err="1"/>
              <a:t>everyone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access</a:t>
            </a:r>
            <a:endParaRPr lang="de-DE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„Save </a:t>
            </a:r>
            <a:r>
              <a:rPr lang="de-DE" dirty="0" err="1"/>
              <a:t>changes</a:t>
            </a:r>
            <a:r>
              <a:rPr lang="de-DE" dirty="0"/>
              <a:t>“ auswählen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228F2D2-3CB9-8BA8-4634-D0946D03C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71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1DD80-CF73-A980-3BD6-69B26337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D9754-BEAB-D513-52D5-A20FA5E69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Unterstütze Image Formate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v2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Open Container Initiative (OCI)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entspricht OCI </a:t>
            </a:r>
            <a:r>
              <a:rPr lang="de-DE" dirty="0" err="1"/>
              <a:t>Verteilungspezifikation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93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Container/Docker Registry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28090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8E968-3E2B-4E92-9277-001255F3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r>
              <a:rPr lang="de-DE"/>
              <a:t> Docker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C8AEB93-3245-EE15-A47C-4AF0FEF19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3" y="981075"/>
            <a:ext cx="7536656" cy="5400675"/>
          </a:xfrm>
        </p:spPr>
      </p:pic>
    </p:spTree>
    <p:extLst>
      <p:ext uri="{BB962C8B-B14F-4D97-AF65-F5344CB8AC3E}">
        <p14:creationId xmlns:p14="http://schemas.microsoft.com/office/powerpoint/2010/main" val="338863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54CDC-D094-5CF8-3BB9-8F059882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4D77B08-6188-99AE-80C3-253CB21B0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13" y="981075"/>
            <a:ext cx="3996137" cy="5400675"/>
          </a:xfrm>
        </p:spPr>
      </p:pic>
    </p:spTree>
    <p:extLst>
      <p:ext uri="{BB962C8B-B14F-4D97-AF65-F5344CB8AC3E}">
        <p14:creationId xmlns:p14="http://schemas.microsoft.com/office/powerpoint/2010/main" val="392860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14483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Registry / Hub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Beinhaltet viele statische Images</a:t>
            </a:r>
          </a:p>
        </p:txBody>
      </p:sp>
    </p:spTree>
    <p:extLst>
      <p:ext uri="{BB962C8B-B14F-4D97-AF65-F5344CB8AC3E}">
        <p14:creationId xmlns:p14="http://schemas.microsoft.com/office/powerpoint/2010/main" val="117408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r>
              <a:rPr lang="de-DE" dirty="0"/>
              <a:t> 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20882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GitLab</a:t>
            </a:r>
            <a:r>
              <a:rPr lang="de-DE" sz="1200" b="1" dirty="0">
                <a:latin typeface="Arial" charset="0"/>
              </a:rPr>
              <a:t> Container Registry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Container Images für jedes </a:t>
            </a:r>
            <a:r>
              <a:rPr lang="de-DE" sz="1200" dirty="0" err="1">
                <a:latin typeface="Arial" charset="0"/>
              </a:rPr>
              <a:t>GitLab</a:t>
            </a:r>
            <a:r>
              <a:rPr lang="de-DE" sz="1200" dirty="0">
                <a:latin typeface="Arial" charset="0"/>
              </a:rPr>
              <a:t> Projekt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013DAAA-D8D6-26D3-E8DD-F33DDDB1B7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14964">
            <a:off x="1701214" y="1132624"/>
            <a:ext cx="803165" cy="73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05C84-70F1-02CC-69DD-FAE1C309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BAD9FB-46F3-01EC-FE94-F5BF6AADE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DockerHub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Bekannteste, öffentliche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Container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Integriert in </a:t>
            </a:r>
            <a:r>
              <a:rPr lang="de-DE" dirty="0" err="1"/>
              <a:t>GitLab</a:t>
            </a:r>
            <a:r>
              <a:rPr lang="de-DE" dirty="0"/>
              <a:t>, private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Speichert Docker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Verwendung eigener Docker Images für </a:t>
            </a:r>
            <a:r>
              <a:rPr lang="de-DE" dirty="0" err="1"/>
              <a:t>GitLab</a:t>
            </a:r>
            <a:r>
              <a:rPr lang="de-DE" dirty="0"/>
              <a:t> CI Pipeline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Verwaltung / Aktivierung in </a:t>
            </a:r>
            <a:r>
              <a:rPr lang="de-DE" dirty="0" err="1"/>
              <a:t>GitLab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>
                <a:hlinkClick r:id="rId3"/>
              </a:rPr>
              <a:t>https://docs.gitlab.com/ee/administration/packages/container_registry.html</a:t>
            </a:r>
            <a:r>
              <a:rPr lang="de-DE" sz="1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Proxy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Caching von </a:t>
            </a:r>
            <a:r>
              <a:rPr lang="de-DE" dirty="0" err="1"/>
              <a:t>DockerHub</a:t>
            </a:r>
            <a:r>
              <a:rPr lang="de-DE" dirty="0"/>
              <a:t>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Vermeidet „rate </a:t>
            </a:r>
            <a:r>
              <a:rPr lang="de-DE" sz="1800" dirty="0" err="1"/>
              <a:t>limits</a:t>
            </a:r>
            <a:r>
              <a:rPr lang="de-DE" sz="1800" dirty="0"/>
              <a:t>“ und beschleunigt Pipelines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914400" lvl="2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91635970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1721</Words>
  <Application>Microsoft Office PowerPoint</Application>
  <PresentationFormat>Bildschirmpräsentation (4:3)</PresentationFormat>
  <Paragraphs>338</Paragraphs>
  <Slides>34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34</vt:i4>
      </vt:variant>
    </vt:vector>
  </HeadingPairs>
  <TitlesOfParts>
    <vt:vector size="42" baseType="lpstr">
      <vt:lpstr>Arial</vt:lpstr>
      <vt:lpstr>Consolas</vt:lpstr>
      <vt:lpstr>GitLab Mono</vt:lpstr>
      <vt:lpstr>Monotype Sorts</vt:lpstr>
      <vt:lpstr>Times New Roman</vt:lpstr>
      <vt:lpstr>Wingdings</vt:lpstr>
      <vt:lpstr>vorlneu</vt:lpstr>
      <vt:lpstr>Benutzerdefiniertes Design</vt:lpstr>
      <vt:lpstr>Tag 3: GitOps, Docker, Deployment-Strategien</vt:lpstr>
      <vt:lpstr>Agenda</vt:lpstr>
      <vt:lpstr>Agenda</vt:lpstr>
      <vt:lpstr>Container/Docker Registry</vt:lpstr>
      <vt:lpstr>Recap Docker</vt:lpstr>
      <vt:lpstr>Container Registry</vt:lpstr>
      <vt:lpstr>Container Registry</vt:lpstr>
      <vt:lpstr>GitLab 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398</cp:revision>
  <cp:lastPrinted>1996-08-01T16:36:58Z</cp:lastPrinted>
  <dcterms:created xsi:type="dcterms:W3CDTF">2024-05-03T10:07:43Z</dcterms:created>
  <dcterms:modified xsi:type="dcterms:W3CDTF">2024-06-18T16:48:42Z</dcterms:modified>
</cp:coreProperties>
</file>