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289" r:id="rId4"/>
    <p:sldId id="640"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33" r:id="rId38"/>
    <p:sldId id="625"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18.06.2024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schwer lesbar</a:t>
            </a:r>
          </a:p>
          <a:p>
            <a:pPr lvl="1">
              <a:buFont typeface="Arial" panose="020B0604020202020204" pitchFamily="34" charset="0"/>
              <a:buChar char="•"/>
            </a:pPr>
            <a:r>
              <a:rPr lang="de-DE" dirty="0"/>
              <a:t>Image Tags: veränderlich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a:t>
            </a:r>
            <a:r>
              <a:rPr lang="de-DE" dirty="0" err="1"/>
              <a:t>kompatiblns</a:t>
            </a:r>
            <a:r>
              <a:rPr lang="de-DE" dirty="0"/>
              <a:t>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r>
              <a:rPr lang="de-DE" sz="1800" dirty="0">
                <a:latin typeface="+mj-lt"/>
              </a:rPr>
              <a:t>oder</a:t>
            </a: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lowercase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2785</Words>
  <Application>Microsoft Office PowerPoint</Application>
  <PresentationFormat>Bildschirmpräsentation (4:3)</PresentationFormat>
  <Paragraphs>480</Paragraphs>
  <Slides>38</Slides>
  <Notes>21</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554</cp:revision>
  <cp:lastPrinted>1996-08-01T16:36:58Z</cp:lastPrinted>
  <dcterms:created xsi:type="dcterms:W3CDTF">2024-05-03T10:07:43Z</dcterms:created>
  <dcterms:modified xsi:type="dcterms:W3CDTF">2024-06-18T16:50:02Z</dcterms:modified>
</cp:coreProperties>
</file>