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603" r:id="rId91"/>
    <p:sldId id="390" r:id="rId92"/>
    <p:sldId id="391" r:id="rId93"/>
    <p:sldId id="392" r:id="rId94"/>
    <p:sldId id="604" r:id="rId95"/>
    <p:sldId id="394" r:id="rId96"/>
    <p:sldId id="395" r:id="rId97"/>
    <p:sldId id="396" r:id="rId98"/>
    <p:sldId id="605" r:id="rId99"/>
    <p:sldId id="393" r:id="rId100"/>
    <p:sldId id="397" r:id="rId101"/>
    <p:sldId id="606" r:id="rId102"/>
    <p:sldId id="398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617" r:id="rId111"/>
    <p:sldId id="618" r:id="rId112"/>
    <p:sldId id="619" r:id="rId113"/>
    <p:sldId id="633" r:id="rId114"/>
    <p:sldId id="634" r:id="rId115"/>
    <p:sldId id="635" r:id="rId116"/>
    <p:sldId id="636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0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258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17.06.2024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Verwenden Sie hierzu die Option </a:t>
            </a:r>
            <a:r>
              <a:rPr lang="de-DE" altLang="de-DE" dirty="0">
                <a:latin typeface="Consolas" panose="020B0609020204030204" pitchFamily="49" charset="0"/>
              </a:rPr>
              <a:t>--keep-base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anschließend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338488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88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30491964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749496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Wann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 dirty="0" err="1"/>
              <a:t>Merge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9: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br>
              <a:rPr lang="de-DE" altLang="de-DE" dirty="0"/>
            </a:b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fügen Sie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sum-feature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'sum-feature'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ebenfalls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</a:t>
            </a:r>
            <a:r>
              <a:rPr lang="de-DE" altLang="de-DE" u="sng" dirty="0"/>
              <a:t>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</a:t>
            </a:r>
            <a:r>
              <a:rPr lang="de-DE" altLang="de-DE" u="sng" dirty="0"/>
              <a:t>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</a:t>
            </a:r>
            <a:r>
              <a:rPr lang="en-US" altLang="de-DE" sz="1200" b="1" dirty="0">
                <a:latin typeface="Consolas" panose="020B0609020204030204" pitchFamily="49" charset="0"/>
              </a:rPr>
              <a:t>pick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</a:t>
            </a:r>
            <a:r>
              <a:rPr lang="en-US" altLang="de-DE" sz="1200" b="1" dirty="0">
                <a:latin typeface="Consolas" panose="020B0609020204030204" pitchFamily="49" charset="0"/>
              </a:rPr>
              <a:t>reword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</a:t>
            </a:r>
            <a:r>
              <a:rPr lang="en-US" altLang="de-DE" sz="1200" b="1" dirty="0">
                <a:latin typeface="Consolas" panose="020B0609020204030204" pitchFamily="49" charset="0"/>
              </a:rPr>
              <a:t>squash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</a:t>
            </a:r>
            <a:r>
              <a:rPr lang="en-US" altLang="de-DE" sz="1200" b="1" dirty="0">
                <a:latin typeface="Consolas" panose="020B0609020204030204" pitchFamily="49" charset="0"/>
              </a:rPr>
              <a:t>fixup</a:t>
            </a:r>
            <a:r>
              <a:rPr lang="en-US" altLang="de-DE" sz="1200" dirty="0">
                <a:latin typeface="Consolas" panose="020B0609020204030204" pitchFamily="49" charset="0"/>
              </a:rPr>
              <a:t>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</a:t>
            </a:r>
            <a:r>
              <a:rPr lang="en-US" altLang="de-DE" sz="1200" b="1" dirty="0">
                <a:latin typeface="Consolas" panose="020B0609020204030204" pitchFamily="49" charset="0"/>
              </a:rPr>
              <a:t>drop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b="0" strike="noStrike" spc="-1" dirty="0">
                <a:solidFill>
                  <a:srgbClr val="000000"/>
                </a:solidFill>
                <a:latin typeface="Arial"/>
              </a:rPr>
              <a:t>Seiteneffekte</a:t>
            </a: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„Doppelte“ </a:t>
            </a:r>
            <a:r>
              <a:rPr lang="de-DE" sz="1800" spc="-1" dirty="0" err="1">
                <a:solidFill>
                  <a:srgbClr val="000000"/>
                </a:solidFill>
                <a:latin typeface="Arial"/>
              </a:rPr>
              <a:t>Commits</a:t>
            </a:r>
            <a:endParaRPr lang="de-DE" sz="1800" spc="-1" dirty="0">
              <a:solidFill>
                <a:srgbClr val="000000"/>
              </a:solidFill>
              <a:latin typeface="Arial"/>
            </a:endParaRP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Zusätzlicher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8563</Words>
  <Application>Microsoft Office PowerPoint</Application>
  <PresentationFormat>Bildschirmpräsentation (4:3)</PresentationFormat>
  <Paragraphs>1085</Paragraphs>
  <Slides>119</Slides>
  <Notes>2</Notes>
  <HiddenSlides>42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66</cp:revision>
  <cp:lastPrinted>1996-08-01T16:36:58Z</cp:lastPrinted>
  <dcterms:created xsi:type="dcterms:W3CDTF">2024-05-03T10:07:43Z</dcterms:created>
  <dcterms:modified xsi:type="dcterms:W3CDTF">2024-06-17T19:32:18Z</dcterms:modified>
</cp:coreProperties>
</file>