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600" r:id="rId7"/>
    <p:sldId id="588" r:id="rId8"/>
    <p:sldId id="598" r:id="rId9"/>
    <p:sldId id="601" r:id="rId10"/>
    <p:sldId id="725" r:id="rId11"/>
    <p:sldId id="604" r:id="rId12"/>
    <p:sldId id="603" r:id="rId13"/>
    <p:sldId id="589" r:id="rId14"/>
    <p:sldId id="590" r:id="rId15"/>
    <p:sldId id="724" r:id="rId16"/>
    <p:sldId id="605" r:id="rId17"/>
    <p:sldId id="606" r:id="rId18"/>
    <p:sldId id="607" r:id="rId19"/>
    <p:sldId id="612" r:id="rId20"/>
    <p:sldId id="608" r:id="rId21"/>
    <p:sldId id="609" r:id="rId22"/>
    <p:sldId id="610" r:id="rId23"/>
    <p:sldId id="613" r:id="rId24"/>
    <p:sldId id="624" r:id="rId25"/>
    <p:sldId id="690" r:id="rId26"/>
    <p:sldId id="591" r:id="rId27"/>
    <p:sldId id="730" r:id="rId28"/>
    <p:sldId id="695" r:id="rId29"/>
    <p:sldId id="615" r:id="rId30"/>
    <p:sldId id="616" r:id="rId31"/>
    <p:sldId id="617" r:id="rId32"/>
    <p:sldId id="620" r:id="rId33"/>
    <p:sldId id="621" r:id="rId34"/>
    <p:sldId id="618" r:id="rId35"/>
    <p:sldId id="622" r:id="rId36"/>
    <p:sldId id="611" r:id="rId37"/>
    <p:sldId id="664" r:id="rId38"/>
    <p:sldId id="619" r:id="rId39"/>
    <p:sldId id="623" r:id="rId40"/>
    <p:sldId id="731" r:id="rId41"/>
    <p:sldId id="653" r:id="rId42"/>
    <p:sldId id="729" r:id="rId43"/>
    <p:sldId id="659" r:id="rId44"/>
    <p:sldId id="665" r:id="rId45"/>
    <p:sldId id="660" r:id="rId46"/>
    <p:sldId id="666" r:id="rId47"/>
    <p:sldId id="667" r:id="rId48"/>
    <p:sldId id="661" r:id="rId49"/>
    <p:sldId id="668" r:id="rId50"/>
    <p:sldId id="662" r:id="rId51"/>
    <p:sldId id="625" r:id="rId52"/>
    <p:sldId id="697" r:id="rId53"/>
    <p:sldId id="626" r:id="rId54"/>
    <p:sldId id="632" r:id="rId55"/>
    <p:sldId id="627" r:id="rId56"/>
    <p:sldId id="633" r:id="rId57"/>
    <p:sldId id="628" r:id="rId58"/>
    <p:sldId id="634" r:id="rId59"/>
    <p:sldId id="629" r:id="rId60"/>
    <p:sldId id="635" r:id="rId61"/>
    <p:sldId id="630" r:id="rId62"/>
    <p:sldId id="636" r:id="rId63"/>
    <p:sldId id="673" r:id="rId64"/>
    <p:sldId id="637" r:id="rId65"/>
    <p:sldId id="640" r:id="rId66"/>
    <p:sldId id="641" r:id="rId67"/>
    <p:sldId id="642" r:id="rId68"/>
    <p:sldId id="696" r:id="rId69"/>
    <p:sldId id="643" r:id="rId70"/>
    <p:sldId id="648" r:id="rId71"/>
    <p:sldId id="644" r:id="rId72"/>
    <p:sldId id="649" r:id="rId73"/>
    <p:sldId id="645" r:id="rId74"/>
    <p:sldId id="650" r:id="rId75"/>
    <p:sldId id="646" r:id="rId76"/>
    <p:sldId id="651" r:id="rId77"/>
    <p:sldId id="647" r:id="rId78"/>
    <p:sldId id="652" r:id="rId79"/>
    <p:sldId id="689" r:id="rId80"/>
    <p:sldId id="674"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2" autoAdjust="0"/>
    <p:restoredTop sz="67270" autoAdjust="0"/>
  </p:normalViewPr>
  <p:slideViewPr>
    <p:cSldViewPr>
      <p:cViewPr varScale="1">
        <p:scale>
          <a:sx n="97" d="100"/>
          <a:sy n="97" d="100"/>
        </p:scale>
        <p:origin x="3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367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96373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4255220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88406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77619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9233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741987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665732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18925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19244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6030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17.06.2024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installieren</a:t>
            </a:r>
          </a:p>
          <a:p>
            <a:pPr marL="457200" indent="-457200">
              <a:buFont typeface="+mj-lt"/>
              <a:buAutoNum type="arabicPeriod"/>
            </a:pPr>
            <a:r>
              <a:rPr lang="de-DE" dirty="0"/>
              <a:t>Runner registrieren</a:t>
            </a:r>
          </a:p>
          <a:p>
            <a:pPr marL="457200" indent="-457200">
              <a:buFont typeface="+mj-lt"/>
              <a:buAutoNum type="arabicPeriod"/>
            </a:pPr>
            <a:r>
              <a:rPr lang="de-DE" dirty="0"/>
              <a:t>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a:t>
            </a:r>
            <a:r>
              <a:rPr lang="de-DE" b="1" dirty="0" err="1"/>
              <a:t>GitLab</a:t>
            </a:r>
            <a:r>
              <a:rPr lang="de-DE" b="1" dirty="0"/>
              <a:t> Runner installieren</a:t>
            </a:r>
          </a:p>
          <a:p>
            <a:pPr marL="0" indent="0">
              <a:buNone/>
            </a:pPr>
            <a:endParaRPr lang="de-DE" b="1" dirty="0"/>
          </a:p>
          <a:p>
            <a:pPr>
              <a:buFont typeface="Arial" panose="020B0604020202020204" pitchFamily="34" charset="0"/>
              <a:buChar char="•"/>
            </a:pPr>
            <a:r>
              <a:rPr lang="de-DE" dirty="0"/>
              <a:t>Project Runner installieren</a:t>
            </a:r>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2.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3.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4.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in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21006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Runner verwalten</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208377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498760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Eigenen Project Runner benutzen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28897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1941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7041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192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196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0579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2677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56057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9398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7778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409113008"/>
              </p:ext>
            </p:extLst>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7150</Words>
  <Application>Microsoft Office PowerPoint</Application>
  <PresentationFormat>Bildschirmpräsentation (4:3)</PresentationFormat>
  <Paragraphs>1184</Paragraphs>
  <Slides>101</Slides>
  <Notes>79</Notes>
  <HiddenSlides>22</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101</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Wollen wir das?</vt:lpstr>
      <vt:lpstr>Wollen wir das?</vt:lpstr>
      <vt:lpstr>Wollen wir das?</vt:lpstr>
      <vt:lpstr>GitLab Runner</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503</cp:revision>
  <cp:lastPrinted>1996-08-01T16:36:58Z</cp:lastPrinted>
  <dcterms:created xsi:type="dcterms:W3CDTF">2024-05-03T10:07:43Z</dcterms:created>
  <dcterms:modified xsi:type="dcterms:W3CDTF">2024-06-17T18:58:03Z</dcterms:modified>
</cp:coreProperties>
</file>