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5"/>
  </p:notesMasterIdLst>
  <p:handoutMasterIdLst>
    <p:handoutMasterId r:id="rId26"/>
  </p:handoutMasterIdLst>
  <p:sldIdLst>
    <p:sldId id="288" r:id="rId4"/>
    <p:sldId id="387" r:id="rId5"/>
    <p:sldId id="287" r:id="rId6"/>
    <p:sldId id="596" r:id="rId7"/>
    <p:sldId id="368" r:id="rId8"/>
    <p:sldId id="420" r:id="rId9"/>
    <p:sldId id="421" r:id="rId10"/>
    <p:sldId id="422" r:id="rId11"/>
    <p:sldId id="424" r:id="rId12"/>
    <p:sldId id="423" r:id="rId13"/>
    <p:sldId id="425" r:id="rId14"/>
    <p:sldId id="426" r:id="rId15"/>
    <p:sldId id="427" r:id="rId16"/>
    <p:sldId id="597" r:id="rId17"/>
    <p:sldId id="428" r:id="rId18"/>
    <p:sldId id="429" r:id="rId19"/>
    <p:sldId id="598" r:id="rId20"/>
    <p:sldId id="430" r:id="rId21"/>
    <p:sldId id="431" r:id="rId22"/>
    <p:sldId id="432" r:id="rId23"/>
    <p:sldId id="433" r:id="rId2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58" d="100"/>
          <a:sy n="58" d="100"/>
        </p:scale>
        <p:origin x="21" y="60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3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556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1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879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/>
              <a:t>Tags und Releases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ermöglicht das Auschecken eines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'release-v0.0.1'.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c3a059e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90402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–b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&lt;tag-name&gt; </a:t>
            </a:r>
            <a:r>
              <a:rPr lang="de-DE" altLang="de-DE" dirty="0"/>
              <a:t>ermöglicht das Erstellen eines </a:t>
            </a:r>
            <a:r>
              <a:rPr lang="de-DE" altLang="de-DE" dirty="0" err="1"/>
              <a:t>Branches</a:t>
            </a:r>
            <a:r>
              <a:rPr lang="de-DE" altLang="de-DE" dirty="0"/>
              <a:t> abzweigend vom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hotfix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'hotfix‘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Löschen eines Tags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-d &lt;tag-name&gt; </a:t>
            </a:r>
            <a:r>
              <a:rPr lang="de-DE" altLang="de-DE" dirty="0"/>
              <a:t>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-d release-v0.0.0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tag 'release-v0.0.0' (was a908be7)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31107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Annotated</a:t>
            </a:r>
            <a:r>
              <a:rPr lang="de-DE" altLang="de-DE" b="1" dirty="0"/>
              <a:t> und Lightweight Tags</a:t>
            </a:r>
          </a:p>
          <a:p>
            <a:r>
              <a:rPr lang="de-DE" altLang="de-DE" dirty="0"/>
              <a:t>Lightweight Tags geben dem jeweiligen Commit nur ein Alias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sind schwergewichtiger und enthalten daher mehr Informationen</a:t>
            </a:r>
          </a:p>
          <a:p>
            <a:pPr lvl="1"/>
            <a:r>
              <a:rPr lang="de-DE" altLang="de-DE" dirty="0"/>
              <a:t>Tagger Name</a:t>
            </a:r>
          </a:p>
          <a:p>
            <a:pPr lvl="1"/>
            <a:r>
              <a:rPr lang="de-DE" altLang="de-DE" dirty="0"/>
              <a:t>Tagger E-Mail</a:t>
            </a:r>
          </a:p>
          <a:p>
            <a:pPr lvl="1"/>
            <a:r>
              <a:rPr lang="de-DE" altLang="de-DE" dirty="0"/>
              <a:t>Datum</a:t>
            </a:r>
          </a:p>
          <a:p>
            <a:pPr lvl="1"/>
            <a:r>
              <a:rPr lang="de-DE" altLang="de-DE" dirty="0"/>
              <a:t>Tagging Message</a:t>
            </a:r>
          </a:p>
          <a:p>
            <a:pPr lvl="1"/>
            <a:r>
              <a:rPr lang="de-DE" altLang="de-DE" dirty="0"/>
              <a:t>Checksumme</a:t>
            </a:r>
          </a:p>
          <a:p>
            <a:pPr lvl="1"/>
            <a:r>
              <a:rPr lang="de-DE" altLang="de-DE" dirty="0"/>
              <a:t>Signierung</a:t>
            </a:r>
          </a:p>
          <a:p>
            <a:r>
              <a:rPr lang="de-DE" altLang="de-DE" dirty="0"/>
              <a:t>Sinnvoll bei </a:t>
            </a:r>
            <a:r>
              <a:rPr lang="de-DE" altLang="de-DE" dirty="0" err="1"/>
              <a:t>Mulit</a:t>
            </a:r>
            <a:r>
              <a:rPr lang="de-DE" altLang="de-DE" dirty="0"/>
              <a:t>-Developer oder </a:t>
            </a:r>
            <a:r>
              <a:rPr lang="de-DE" altLang="de-DE" dirty="0" err="1"/>
              <a:t>Mulit</a:t>
            </a:r>
            <a:r>
              <a:rPr lang="de-DE" altLang="de-DE" dirty="0"/>
              <a:t>-Repository Umgebungen, um bspw. Releases zu markieren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6850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Annotated</a:t>
            </a:r>
            <a:r>
              <a:rPr lang="de-DE" altLang="de-DE" dirty="0"/>
              <a:t> Tag erstellen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-a &lt;tag-name&gt;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tag -a release-v1.0.0 -m "</a:t>
            </a: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release"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Tagger: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15:13:44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11f6b62f8bc7a3403ceae4e8923d7a54abab7b6d (HEAD -&gt;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, tag: release-v1.0.0)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15:13:10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a/file8.txt b/file8.txt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64117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 in </a:t>
            </a:r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18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Tags können ebenfalls in </a:t>
            </a:r>
            <a:r>
              <a:rPr lang="de-DE" altLang="de-DE" dirty="0" err="1"/>
              <a:t>GitLab</a:t>
            </a:r>
            <a:r>
              <a:rPr lang="de-DE" altLang="de-DE" dirty="0"/>
              <a:t> zum Repository hinzugefügt werden</a:t>
            </a:r>
          </a:p>
          <a:p>
            <a:r>
              <a:rPr lang="de-DE" altLang="de-DE" dirty="0"/>
              <a:t>Erzeugt gleichwertige Tags im Vergleich zu Command Line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6AF7D67-CC47-CBA1-9A93-DC357E462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3" y="1916832"/>
            <a:ext cx="848900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28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Tags können auch hier aus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 oder anderen Tags erstellt werden</a:t>
            </a:r>
          </a:p>
          <a:p>
            <a:r>
              <a:rPr lang="de-DE" altLang="de-DE" dirty="0"/>
              <a:t>Ohne Nachricht wird ein Lightweight Tag erstellt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D80E1D-3947-79E0-5666-CBC40022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79193"/>
            <a:ext cx="8568952" cy="359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77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577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 erstellen einen Snapshot des aktuellen Projektes</a:t>
            </a:r>
          </a:p>
          <a:p>
            <a:r>
              <a:rPr lang="de-DE" altLang="de-DE" dirty="0"/>
              <a:t>Werden aus einem bestimmten Tag erstellt</a:t>
            </a:r>
          </a:p>
          <a:p>
            <a:r>
              <a:rPr lang="de-DE" altLang="de-DE" dirty="0"/>
              <a:t>Ein </a:t>
            </a:r>
            <a:r>
              <a:rPr lang="de-DE" altLang="de-DE" dirty="0" err="1"/>
              <a:t>GitLab</a:t>
            </a:r>
            <a:r>
              <a:rPr lang="de-DE" altLang="de-DE" dirty="0"/>
              <a:t> Release kann beinhalten</a:t>
            </a:r>
          </a:p>
          <a:p>
            <a:pPr lvl="1"/>
            <a:r>
              <a:rPr lang="de-DE" altLang="de-DE" dirty="0"/>
              <a:t>Einen Snapshot des Source Codes im Repository</a:t>
            </a:r>
          </a:p>
          <a:p>
            <a:pPr lvl="1"/>
            <a:r>
              <a:rPr lang="de-DE" altLang="de-DE" dirty="0"/>
              <a:t>Packages aus Job Artefakten</a:t>
            </a:r>
          </a:p>
          <a:p>
            <a:pPr lvl="1"/>
            <a:r>
              <a:rPr lang="de-DE" altLang="de-DE" dirty="0"/>
              <a:t>Metadaten</a:t>
            </a:r>
          </a:p>
          <a:p>
            <a:pPr lvl="1"/>
            <a:r>
              <a:rPr lang="de-DE" altLang="de-DE" dirty="0"/>
              <a:t>Release Notes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archiviert beim Erstellen eines Releases automatisch den Source Code und verknüpft diesen mit dem Release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erstellt ebenfalls eine JSON Datei, welche den gesamten Release Inhalt auflistet (release </a:t>
            </a:r>
            <a:r>
              <a:rPr lang="de-DE" altLang="de-DE" dirty="0" err="1"/>
              <a:t>evidence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Löschung des Tags führt auch zur Löschung des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</p:spTree>
    <p:extLst>
      <p:ext uri="{BB962C8B-B14F-4D97-AF65-F5344CB8AC3E}">
        <p14:creationId xmlns:p14="http://schemas.microsoft.com/office/powerpoint/2010/main" val="105670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Releases können unter </a:t>
            </a:r>
            <a:r>
              <a:rPr lang="de-DE" altLang="de-DE" b="1" dirty="0"/>
              <a:t>Deploy</a:t>
            </a:r>
            <a:r>
              <a:rPr lang="de-DE" altLang="de-DE" dirty="0"/>
              <a:t>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b="1" dirty="0">
                <a:sym typeface="Wingdings" panose="05000000000000000000" pitchFamily="2" charset="2"/>
              </a:rPr>
              <a:t>Releases</a:t>
            </a:r>
            <a:r>
              <a:rPr lang="de-DE" altLang="de-DE" dirty="0">
                <a:sym typeface="Wingdings" panose="05000000000000000000" pitchFamily="2" charset="2"/>
              </a:rPr>
              <a:t> angelegt werden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4E5B83-0C7F-E287-EA72-D380E1734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114"/>
          <a:stretch/>
        </p:blipFill>
        <p:spPr>
          <a:xfrm>
            <a:off x="285750" y="1493564"/>
            <a:ext cx="7888549" cy="4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6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C90D3BA-42A3-A771-49E5-FDC2FBB89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2" y="1694732"/>
            <a:ext cx="8532440" cy="34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97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Releases werden in der Projekt-Übersicht angezeigt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2D0697-55EB-84FE-3A13-D668B8A37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484784"/>
            <a:ext cx="8489591" cy="4392141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2A1697D-F78A-9582-31D6-9B36697931EF}"/>
              </a:ext>
            </a:extLst>
          </p:cNvPr>
          <p:cNvSpPr/>
          <p:nvPr/>
        </p:nvSpPr>
        <p:spPr bwMode="auto">
          <a:xfrm>
            <a:off x="6948264" y="3284984"/>
            <a:ext cx="720080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80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Tagging 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Erstellen von </a:t>
            </a:r>
            <a:r>
              <a:rPr lang="de-DE" altLang="de-DE" dirty="0" err="1"/>
              <a:t>Git</a:t>
            </a:r>
            <a:r>
              <a:rPr lang="de-DE" altLang="de-DE" dirty="0"/>
              <a:t> Tags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>
              <a:spcBef>
                <a:spcPts val="600"/>
              </a:spcBef>
            </a:pPr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Tagging ist ein wichtiges Konzept der </a:t>
            </a:r>
            <a:r>
              <a:rPr lang="de-DE" altLang="de-DE" dirty="0" err="1"/>
              <a:t>Versionverwaltung</a:t>
            </a:r>
            <a:endParaRPr lang="de-DE" altLang="de-DE" dirty="0"/>
          </a:p>
          <a:p>
            <a:r>
              <a:rPr lang="de-DE" altLang="de-DE" dirty="0"/>
              <a:t>Wird verwendet, um einen spezifischen Entwicklungsstand zu markieren und mit einem Label zu versehen</a:t>
            </a:r>
          </a:p>
          <a:p>
            <a:r>
              <a:rPr lang="de-DE" altLang="de-DE" dirty="0"/>
              <a:t>Entwicklungsstand wird als „</a:t>
            </a:r>
            <a:r>
              <a:rPr lang="de-DE" altLang="de-DE" dirty="0" err="1"/>
              <a:t>snapshot</a:t>
            </a:r>
            <a:r>
              <a:rPr lang="de-DE" altLang="de-DE" dirty="0"/>
              <a:t>“ bezeichnet</a:t>
            </a:r>
          </a:p>
          <a:p>
            <a:r>
              <a:rPr lang="de-DE" altLang="de-DE" dirty="0"/>
              <a:t>Einsatz häufig, um spezifische Releases in einem Projekt zu markieren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Mit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&lt;tag-name&gt; </a:t>
            </a:r>
            <a:r>
              <a:rPr lang="de-DE" altLang="de-DE" dirty="0"/>
              <a:t>lässt sich zum letzten </a:t>
            </a:r>
            <a:r>
              <a:rPr lang="de-DE" altLang="de-DE" dirty="0" err="1"/>
              <a:t>Commits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ein Tag hinzufügen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"release-v0.0.1"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main, 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Fügt leichtgewichtigen Tag hinzu</a:t>
            </a:r>
          </a:p>
          <a:p>
            <a:r>
              <a:rPr lang="de-DE" altLang="de-DE" dirty="0"/>
              <a:t>Tag wird an allen Files im Repository gesetzt, nicht nur solche, die beim Commit verändert wurden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534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</a:t>
            </a:r>
            <a:r>
              <a:rPr lang="de-DE" altLang="de-DE" dirty="0"/>
              <a:t>zeigt alle Tags im aktuellen Projekt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10954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show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zeigt den Commit zum angegebenen Tag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c3a059e2d6e4acfdca1295104b4d6a55f8bd00e4 (tag: release-v0.0.1)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</a:t>
            </a:r>
            <a:r>
              <a:rPr lang="de-DE" altLang="de-DE" sz="1200" dirty="0" err="1">
                <a:latin typeface="Consolas" panose="020B0609020204030204" pitchFamily="49" charset="0"/>
              </a:rPr>
              <a:t>Example</a:t>
            </a:r>
            <a:r>
              <a:rPr lang="de-DE" altLang="de-DE" sz="1200" dirty="0">
                <a:latin typeface="Consolas" panose="020B0609020204030204" pitchFamily="49" charset="0"/>
              </a:rPr>
              <a:t> User &lt;example.user@example.de&gt;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14:47:28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a/final_file.txt b/final_file.txt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1266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Rückwirkendes Tagging ist mit Angabe der Commit-ID 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release-v0.0.0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release-v0.0.0)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47586167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1068</Words>
  <Application>Microsoft Office PowerPoint</Application>
  <PresentationFormat>Bildschirmpräsentation (4:3)</PresentationFormat>
  <Paragraphs>195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29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Tags und Releases</vt:lpstr>
      <vt:lpstr>Agenda</vt:lpstr>
      <vt:lpstr>Inhalt</vt:lpstr>
      <vt:lpstr>Tags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Tags in GitLab</vt:lpstr>
      <vt:lpstr>Tags in GitLab</vt:lpstr>
      <vt:lpstr>Tags in GitLab</vt:lpstr>
      <vt:lpstr>Releases</vt:lpstr>
      <vt:lpstr>GitLab Releases</vt:lpstr>
      <vt:lpstr>GitLab Releases</vt:lpstr>
      <vt:lpstr>GitLab Releases</vt:lpstr>
      <vt:lpstr>GitLab Releases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29</cp:revision>
  <cp:lastPrinted>1996-08-01T16:36:58Z</cp:lastPrinted>
  <dcterms:created xsi:type="dcterms:W3CDTF">2024-05-03T10:07:43Z</dcterms:created>
  <dcterms:modified xsi:type="dcterms:W3CDTF">2024-06-06T13:07:31Z</dcterms:modified>
</cp:coreProperties>
</file>