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2"/>
  </p:notesMasterIdLst>
  <p:handoutMasterIdLst>
    <p:handoutMasterId r:id="rId43"/>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636" r:id="rId23"/>
    <p:sldId id="588" r:id="rId24"/>
    <p:sldId id="607" r:id="rId25"/>
    <p:sldId id="637" r:id="rId26"/>
    <p:sldId id="608" r:id="rId27"/>
    <p:sldId id="638" r:id="rId28"/>
    <p:sldId id="609" r:id="rId29"/>
    <p:sldId id="619" r:id="rId30"/>
    <p:sldId id="618" r:id="rId31"/>
    <p:sldId id="620" r:id="rId32"/>
    <p:sldId id="621" r:id="rId33"/>
    <p:sldId id="617" r:id="rId34"/>
    <p:sldId id="639" r:id="rId35"/>
    <p:sldId id="622" r:id="rId36"/>
    <p:sldId id="623" r:id="rId37"/>
    <p:sldId id="632" r:id="rId38"/>
    <p:sldId id="633" r:id="rId39"/>
    <p:sldId id="625" r:id="rId40"/>
    <p:sldId id="626" r:id="rId4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80439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11.06.2024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Beschreibend (deskriptive) sein</a:t>
            </a:r>
          </a:p>
          <a:p>
            <a:pPr lvl="1">
              <a:buFont typeface="Arial" panose="020B0604020202020204" pitchFamily="34" charset="0"/>
              <a:buChar char="•"/>
            </a:pPr>
            <a:r>
              <a:rPr lang="de-DE" dirty="0"/>
              <a:t>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Rollback schwierig</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bei </a:t>
            </a:r>
            <a:r>
              <a:rPr lang="de-DE" dirty="0" err="1"/>
              <a:t>Git</a:t>
            </a:r>
            <a:r>
              <a:rPr lang="de-DE" dirty="0"/>
              <a:t> Tags für Releases</a:t>
            </a:r>
          </a:p>
          <a:p>
            <a:pPr>
              <a:buFont typeface="Arial" panose="020B0604020202020204" pitchFamily="34" charset="0"/>
              <a:buChar char="•"/>
            </a:pPr>
            <a:r>
              <a:rPr lang="de-DE" dirty="0"/>
              <a:t>Direkt als Docker Image Tags</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Container in </a:t>
            </a:r>
            <a:r>
              <a:rPr lang="de-DE" dirty="0" err="1"/>
              <a:t>Production</a:t>
            </a:r>
            <a:endParaRPr lang="de-DE" dirty="0"/>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 </a:t>
            </a:r>
            <a:r>
              <a:rPr lang="de-DE" dirty="0" err="1"/>
              <a:t>SemVer</a:t>
            </a:r>
            <a:endParaRPr lang="de-DE" dirty="0"/>
          </a:p>
          <a:p>
            <a:pPr>
              <a:buFont typeface="Arial" panose="020B0604020202020204" pitchFamily="34" charset="0"/>
              <a:buChar char="•"/>
            </a:pPr>
            <a:r>
              <a:rPr lang="de-DE" dirty="0"/>
              <a:t>Kleine Teams</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90173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a:t>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Möglichkeiten benötigen:</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lvl="1">
              <a:buFont typeface="Arial" panose="020B0604020202020204" pitchFamily="34" charset="0"/>
              <a:buChar char="•"/>
            </a:pPr>
            <a:r>
              <a:rPr lang="de-DE" sz="1800" dirty="0">
                <a:latin typeface="+mj-lt"/>
              </a:rPr>
              <a:t>oder</a:t>
            </a:r>
          </a:p>
          <a:p>
            <a:pPr lvl="1">
              <a:buFont typeface="Arial" panose="020B0604020202020204" pitchFamily="34" charset="0"/>
              <a:buChar char="•"/>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lvl="1">
              <a:buFont typeface="Arial" panose="020B0604020202020204" pitchFamily="34" charset="0"/>
              <a:buChar char="•"/>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CI/CD 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Container Image von Docker</a:t>
            </a:r>
          </a:p>
          <a:p>
            <a:pPr>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Mehrere </a:t>
            </a:r>
            <a:r>
              <a:rPr lang="de-DE" dirty="0" err="1"/>
              <a:t>jobs</a:t>
            </a:r>
            <a:r>
              <a:rPr lang="de-DE" dirty="0"/>
              <a:t>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err="1">
                <a:latin typeface="+mj-lt"/>
              </a:rPr>
              <a:t>Build</a:t>
            </a:r>
            <a:r>
              <a:rPr lang="de-DE" dirty="0">
                <a:latin typeface="+mj-lt"/>
              </a:rPr>
              <a:t> dauert länger</a:t>
            </a:r>
          </a:p>
          <a:p>
            <a:pPr lvl="1">
              <a:buFont typeface="Arial" panose="020B0604020202020204" pitchFamily="34" charset="0"/>
              <a:buChar char="•"/>
            </a:pPr>
            <a:r>
              <a:rPr lang="de-DE" dirty="0">
                <a:latin typeface="+mj-lt"/>
              </a:rPr>
              <a:t>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a:t>
            </a:r>
            <a:r>
              <a:rPr lang="de-DE" sz="1800" dirty="0" err="1"/>
              <a:t>commit</a:t>
            </a:r>
            <a:r>
              <a:rPr lang="de-DE" sz="1800" dirty="0"/>
              <a: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0" cap="none" spc="0" normalizeH="0" baseline="0" noProof="0">
                <a:ln>
                  <a:noFill/>
                </a:ln>
                <a:solidFill>
                  <a:srgbClr val="000000"/>
                </a:solidFill>
                <a:effectLst/>
                <a:uLnTx/>
                <a:uFillTx/>
                <a:latin typeface="Consolas" panose="020B0609020204030204" pitchFamily="49" charset="0"/>
                <a:ea typeface="+mn-ea"/>
                <a:cs typeface="+mn-cs"/>
              </a:rPr>
              <a:t>docker:20.10.16-dind</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err="1"/>
              <a:t>Maintaining</a:t>
            </a:r>
            <a:r>
              <a:rPr lang="de-DE" dirty="0"/>
              <a:t>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Leicht verwendbar</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2875</Words>
  <Application>Microsoft Office PowerPoint</Application>
  <PresentationFormat>Bildschirmpräsentation (4:3)</PresentationFormat>
  <Paragraphs>484</Paragraphs>
  <Slides>39</Slides>
  <Notes>22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544</cp:revision>
  <cp:lastPrinted>1996-08-01T16:36:58Z</cp:lastPrinted>
  <dcterms:created xsi:type="dcterms:W3CDTF">2024-05-03T10:07:43Z</dcterms:created>
  <dcterms:modified xsi:type="dcterms:W3CDTF">2024-06-11T06:46:18Z</dcterms:modified>
</cp:coreProperties>
</file>