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65"/>
  </p:notesMasterIdLst>
  <p:handoutMasterIdLst>
    <p:handoutMasterId r:id="rId66"/>
  </p:handoutMasterIdLst>
  <p:sldIdLst>
    <p:sldId id="288" r:id="rId4"/>
    <p:sldId id="287" r:id="rId5"/>
    <p:sldId id="289" r:id="rId6"/>
    <p:sldId id="381" r:id="rId7"/>
    <p:sldId id="303" r:id="rId8"/>
    <p:sldId id="304" r:id="rId9"/>
    <p:sldId id="309" r:id="rId10"/>
    <p:sldId id="308" r:id="rId11"/>
    <p:sldId id="311" r:id="rId12"/>
    <p:sldId id="313" r:id="rId13"/>
    <p:sldId id="312" r:id="rId14"/>
    <p:sldId id="314" r:id="rId15"/>
    <p:sldId id="382" r:id="rId16"/>
    <p:sldId id="318" r:id="rId17"/>
    <p:sldId id="319" r:id="rId18"/>
    <p:sldId id="321" r:id="rId19"/>
    <p:sldId id="322" r:id="rId20"/>
    <p:sldId id="383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86" r:id="rId29"/>
    <p:sldId id="330" r:id="rId30"/>
    <p:sldId id="331" r:id="rId31"/>
    <p:sldId id="332" r:id="rId32"/>
    <p:sldId id="333" r:id="rId33"/>
    <p:sldId id="334" r:id="rId34"/>
    <p:sldId id="335" r:id="rId35"/>
    <p:sldId id="338" r:id="rId36"/>
    <p:sldId id="339" r:id="rId37"/>
    <p:sldId id="340" r:id="rId38"/>
    <p:sldId id="384" r:id="rId39"/>
    <p:sldId id="341" r:id="rId40"/>
    <p:sldId id="342" r:id="rId41"/>
    <p:sldId id="343" r:id="rId42"/>
    <p:sldId id="344" r:id="rId43"/>
    <p:sldId id="345" r:id="rId44"/>
    <p:sldId id="347" r:id="rId45"/>
    <p:sldId id="358" r:id="rId46"/>
    <p:sldId id="357" r:id="rId47"/>
    <p:sldId id="346" r:id="rId48"/>
    <p:sldId id="348" r:id="rId49"/>
    <p:sldId id="350" r:id="rId50"/>
    <p:sldId id="352" r:id="rId51"/>
    <p:sldId id="351" r:id="rId52"/>
    <p:sldId id="355" r:id="rId53"/>
    <p:sldId id="356" r:id="rId54"/>
    <p:sldId id="385" r:id="rId55"/>
    <p:sldId id="359" r:id="rId56"/>
    <p:sldId id="360" r:id="rId57"/>
    <p:sldId id="365" r:id="rId58"/>
    <p:sldId id="362" r:id="rId59"/>
    <p:sldId id="363" r:id="rId60"/>
    <p:sldId id="370" r:id="rId61"/>
    <p:sldId id="367" r:id="rId62"/>
    <p:sldId id="368" r:id="rId63"/>
    <p:sldId id="369" r:id="rId6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350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648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241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184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591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0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entfällt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2CCA4AA-EBE7-3A66-E613-3D12E1AA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6ECC388-45AF-9D73-F0AB-4B00B72A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6ECC388-45AF-9D73-F0AB-4B00B72A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6A42"/>
                </a:solidFill>
              </a:rPr>
              <a:t>Git</a:t>
            </a:r>
            <a:endParaRPr lang="de-DE" altLang="de-DE" dirty="0">
              <a:solidFill>
                <a:srgbClr val="006A42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6A42"/>
                </a:solidFill>
              </a:rPr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300"/>
              </a:spcBef>
              <a:buNone/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0385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lässt such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lokales Repository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Konfiguration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Konfiguration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6A42"/>
                </a:solidFill>
              </a:rPr>
              <a:t>Projekte und </a:t>
            </a:r>
            <a:r>
              <a:rPr lang="de-DE" altLang="de-DE" dirty="0" err="1">
                <a:solidFill>
                  <a:srgbClr val="006A42"/>
                </a:solidFill>
              </a:rPr>
              <a:t>Repositories</a:t>
            </a:r>
            <a:endParaRPr lang="de-DE" altLang="de-DE" dirty="0">
              <a:solidFill>
                <a:srgbClr val="006A42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43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such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Projekt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Projekt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Tracked</a:t>
            </a:r>
            <a:r>
              <a:rPr lang="de-DE" alt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>
                <a:solidFill>
                  <a:srgbClr val="006A42"/>
                </a:solidFill>
              </a:rPr>
              <a:t>Commits</a:t>
            </a:r>
            <a:endParaRPr lang="de-DE" altLang="de-DE" dirty="0">
              <a:solidFill>
                <a:srgbClr val="006A42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7862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3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</a:t>
            </a:r>
            <a:r>
              <a:rPr lang="de-DE" altLang="de-DE"/>
              <a:t>Commit geben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Messages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Im vorherigen Beispiel befanden such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</a:t>
            </a:r>
            <a:r>
              <a:rPr lang="de-DE" altLang="de-DE" dirty="0" err="1"/>
              <a:t>Staging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Freie Software zu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</p:txBody>
      </p:sp>
      <p:pic>
        <p:nvPicPr>
          <p:cNvPr id="2" name="Picture 2" descr="Git – Wikipedia">
            <a:extLst>
              <a:ext uri="{FF2B5EF4-FFF2-40B4-BE49-F238E27FC236}">
                <a16:creationId xmlns:a16="http://schemas.microsoft.com/office/drawing/2014/main" id="{A5C40A1E-8309-A2CB-0E3A-5433D38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</a:t>
            </a:r>
            <a:r>
              <a:rPr lang="de-DE" altLang="de-DE" dirty="0" err="1"/>
              <a:t>Staging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 Änderungen innerhalb eines </a:t>
            </a:r>
            <a:r>
              <a:rPr lang="de-DE" altLang="de-DE" dirty="0" err="1"/>
              <a:t>Commits</a:t>
            </a:r>
            <a:r>
              <a:rPr lang="de-DE" altLang="de-DE" dirty="0"/>
              <a:t> sollten möglichst simpel gehalten werden, bspw.</a:t>
            </a:r>
          </a:p>
          <a:p>
            <a:pPr lvl="1"/>
            <a:r>
              <a:rPr lang="de-DE" altLang="de-DE" dirty="0"/>
              <a:t>Ein Bugfix</a:t>
            </a:r>
          </a:p>
          <a:p>
            <a:pPr lvl="1"/>
            <a:r>
              <a:rPr lang="de-DE" altLang="de-DE" dirty="0"/>
              <a:t>Ein funktionales Feature</a:t>
            </a:r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Inhalt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Identifier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Visualisierung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190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40364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413695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196376"/>
            <a:ext cx="4646290" cy="29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9727"/>
              </p:ext>
            </p:extLst>
          </p:nvPr>
        </p:nvGraphicFramePr>
        <p:xfrm>
          <a:off x="395536" y="1124744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5958"/>
              </p:ext>
            </p:extLst>
          </p:nvPr>
        </p:nvGraphicFramePr>
        <p:xfrm>
          <a:off x="395536" y="1124744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>
                <a:solidFill>
                  <a:srgbClr val="006A42"/>
                </a:solidFill>
              </a:rPr>
              <a:t>Branches</a:t>
            </a:r>
            <a:endParaRPr lang="de-DE" altLang="de-DE" dirty="0">
              <a:solidFill>
                <a:srgbClr val="006A42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7149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6A42"/>
                </a:solidFill>
              </a:rPr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6A42"/>
                </a:solidFill>
              </a:rPr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37961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r>
              <a:rPr lang="de-DE" altLang="de-DE" dirty="0"/>
              <a:t>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Weitere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</a:t>
            </a:r>
            <a:r>
              <a:rPr lang="de-DE" altLang="de-DE" kern="0" dirty="0" err="1">
                <a:latin typeface="Consolas" panose="020B0609020204030204" pitchFamily="49" charset="0"/>
              </a:rPr>
              <a:t>branch</a:t>
            </a:r>
            <a:r>
              <a:rPr lang="de-DE" altLang="de-DE" kern="0" dirty="0">
                <a:latin typeface="Consolas" panose="020B0609020204030204" pitchFamily="49" charset="0"/>
              </a:rPr>
              <a:t> </a:t>
            </a:r>
            <a:r>
              <a:rPr lang="de-DE" altLang="de-DE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r>
              <a:rPr lang="de-DE" altLang="de-DE" dirty="0"/>
              <a:t>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switch / restore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Branches</a:t>
            </a:r>
            <a:r>
              <a:rPr lang="de-DE" altLang="de-DE" dirty="0"/>
              <a:t> - Befehle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Aktiver Branch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Branch wechseln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Branch wechseln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Branch wechseln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Bespiel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Branch wechseln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HEAD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420888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Detached</a:t>
            </a:r>
            <a:r>
              <a:rPr lang="de-DE" altLang="de-DE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6A42"/>
                </a:solidFill>
              </a:rPr>
              <a:t>Zurücksetzen von </a:t>
            </a:r>
            <a:r>
              <a:rPr lang="de-DE" altLang="de-DE" dirty="0" err="1">
                <a:solidFill>
                  <a:srgbClr val="006A42"/>
                </a:solidFill>
              </a:rPr>
              <a:t>Commits</a:t>
            </a:r>
            <a:endParaRPr lang="de-DE" altLang="de-DE" dirty="0">
              <a:solidFill>
                <a:srgbClr val="006A42"/>
              </a:solidFill>
            </a:endParaRPr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80975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r>
              <a:rPr lang="de-DE" altLang="de-DE" dirty="0"/>
              <a:t> kann über mehrere Wege erfolgen</a:t>
            </a:r>
          </a:p>
          <a:p>
            <a:r>
              <a:rPr lang="de-DE" altLang="de-DE" dirty="0"/>
              <a:t>Eine Variante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den angegebenen Commit zurück</a:t>
            </a:r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212976"/>
            <a:ext cx="8517258" cy="3168774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395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16844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16844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16844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25629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25629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1966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1967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1966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212976"/>
            <a:ext cx="8517258" cy="3168774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3919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395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16844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16844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16844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4864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1939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25629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25629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1966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1967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1966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Andere Variante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3B74021-AC06-2AAF-C671-249D3A2E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55D43A-1148-AFFB-FD94-0658A500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9B0A20D-B68C-9272-FD68-8235D62B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Erhalten über Server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4031</Words>
  <Application>Microsoft Office PowerPoint</Application>
  <PresentationFormat>Bildschirmpräsentation (4:3)</PresentationFormat>
  <Paragraphs>777</Paragraphs>
  <Slides>61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61</vt:i4>
      </vt:variant>
    </vt:vector>
  </HeadingPairs>
  <TitlesOfParts>
    <vt:vector size="6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Git</vt:lpstr>
      <vt:lpstr>Inhalt</vt:lpstr>
      <vt:lpstr>Was ist Git?</vt:lpstr>
      <vt:lpstr>Inhalt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Inhalt</vt:lpstr>
      <vt:lpstr>Git – lokales Repository</vt:lpstr>
      <vt:lpstr>Git – Installation</vt:lpstr>
      <vt:lpstr>Git – Konfiguration</vt:lpstr>
      <vt:lpstr>Git – Konfiguration</vt:lpstr>
      <vt:lpstr>Inhalt</vt:lpstr>
      <vt:lpstr>Git Projekt</vt:lpstr>
      <vt:lpstr>Git Projekt</vt:lpstr>
      <vt:lpstr>Status</vt:lpstr>
      <vt:lpstr>Tracked Files</vt:lpstr>
      <vt:lpstr>Tracking von Ordnern</vt:lpstr>
      <vt:lpstr>Tracking von Ordnern</vt:lpstr>
      <vt:lpstr>Tracking von Ordnern</vt:lpstr>
      <vt:lpstr>Inhalt</vt:lpstr>
      <vt:lpstr>Commit</vt:lpstr>
      <vt:lpstr>Commit Messages</vt:lpstr>
      <vt:lpstr>Commit - Staging</vt:lpstr>
      <vt:lpstr>Commit - Staging</vt:lpstr>
      <vt:lpstr>Commit - Inhalt</vt:lpstr>
      <vt:lpstr>Commit - Identifier</vt:lpstr>
      <vt:lpstr>Commit - Visualisierung</vt:lpstr>
      <vt:lpstr>Commit - Befehle</vt:lpstr>
      <vt:lpstr>Commit - Befehle</vt:lpstr>
      <vt:lpstr>Inhalt</vt:lpstr>
      <vt:lpstr>Branches</vt:lpstr>
      <vt:lpstr>Branches</vt:lpstr>
      <vt:lpstr>Branches</vt:lpstr>
      <vt:lpstr>Branches</vt:lpstr>
      <vt:lpstr>Branches - Befehle</vt:lpstr>
      <vt:lpstr>Branches - Befehle</vt:lpstr>
      <vt:lpstr>switch / restore</vt:lpstr>
      <vt:lpstr>Branches - Befehle</vt:lpstr>
      <vt:lpstr>Aktiver Branch</vt:lpstr>
      <vt:lpstr>Branch wechseln</vt:lpstr>
      <vt:lpstr>Branch wechseln</vt:lpstr>
      <vt:lpstr>Branch wechseln</vt:lpstr>
      <vt:lpstr>Branch wechseln</vt:lpstr>
      <vt:lpstr>HEAD</vt:lpstr>
      <vt:lpstr>Detached HEAD</vt:lpstr>
      <vt:lpstr>Inhalt</vt:lpstr>
      <vt:lpstr>Zurücksetzen von Commits</vt:lpstr>
      <vt:lpstr>Reset</vt:lpstr>
      <vt:lpstr>Reset</vt:lpstr>
      <vt:lpstr>Reset</vt:lpstr>
      <vt:lpstr>Reset</vt:lpstr>
      <vt:lpstr>Revert</vt:lpstr>
      <vt:lpstr>Revert</vt:lpstr>
      <vt:lpstr>Revert</vt:lpstr>
      <vt:lpstr>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22</cp:revision>
  <cp:lastPrinted>1996-08-01T16:36:58Z</cp:lastPrinted>
  <dcterms:created xsi:type="dcterms:W3CDTF">2024-05-03T10:07:43Z</dcterms:created>
  <dcterms:modified xsi:type="dcterms:W3CDTF">2024-05-26T16:22:36Z</dcterms:modified>
</cp:coreProperties>
</file>