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3"/>
  </p:notesMasterIdLst>
  <p:handoutMasterIdLst>
    <p:handoutMasterId r:id="rId94"/>
  </p:handoutMasterIdLst>
  <p:sldIdLst>
    <p:sldId id="288" r:id="rId3"/>
    <p:sldId id="287" r:id="rId4"/>
    <p:sldId id="289" r:id="rId5"/>
    <p:sldId id="326" r:id="rId6"/>
    <p:sldId id="327" r:id="rId7"/>
    <p:sldId id="412" r:id="rId8"/>
    <p:sldId id="328" r:id="rId9"/>
    <p:sldId id="332" r:id="rId10"/>
    <p:sldId id="331" r:id="rId11"/>
    <p:sldId id="413" r:id="rId12"/>
    <p:sldId id="350" r:id="rId13"/>
    <p:sldId id="335" r:id="rId14"/>
    <p:sldId id="336" r:id="rId15"/>
    <p:sldId id="337" r:id="rId16"/>
    <p:sldId id="355" r:id="rId17"/>
    <p:sldId id="356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414" r:id="rId30"/>
    <p:sldId id="333" r:id="rId31"/>
    <p:sldId id="329" r:id="rId32"/>
    <p:sldId id="330" r:id="rId33"/>
    <p:sldId id="415" r:id="rId34"/>
    <p:sldId id="334" r:id="rId35"/>
    <p:sldId id="368" r:id="rId36"/>
    <p:sldId id="352" r:id="rId37"/>
    <p:sldId id="353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416" r:id="rId46"/>
    <p:sldId id="364" r:id="rId47"/>
    <p:sldId id="365" r:id="rId48"/>
    <p:sldId id="366" r:id="rId49"/>
    <p:sldId id="367" r:id="rId50"/>
    <p:sldId id="376" r:id="rId51"/>
    <p:sldId id="417" r:id="rId52"/>
    <p:sldId id="370" r:id="rId53"/>
    <p:sldId id="369" r:id="rId54"/>
    <p:sldId id="371" r:id="rId55"/>
    <p:sldId id="372" r:id="rId56"/>
    <p:sldId id="373" r:id="rId57"/>
    <p:sldId id="374" r:id="rId58"/>
    <p:sldId id="375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9" r:id="rId70"/>
    <p:sldId id="418" r:id="rId71"/>
    <p:sldId id="390" r:id="rId72"/>
    <p:sldId id="391" r:id="rId73"/>
    <p:sldId id="392" r:id="rId74"/>
    <p:sldId id="394" r:id="rId75"/>
    <p:sldId id="395" r:id="rId76"/>
    <p:sldId id="396" r:id="rId77"/>
    <p:sldId id="419" r:id="rId78"/>
    <p:sldId id="393" r:id="rId79"/>
    <p:sldId id="397" r:id="rId80"/>
    <p:sldId id="406" r:id="rId81"/>
    <p:sldId id="398" r:id="rId82"/>
    <p:sldId id="400" r:id="rId83"/>
    <p:sldId id="401" r:id="rId84"/>
    <p:sldId id="402" r:id="rId85"/>
    <p:sldId id="403" r:id="rId86"/>
    <p:sldId id="404" r:id="rId87"/>
    <p:sldId id="405" r:id="rId88"/>
    <p:sldId id="407" r:id="rId89"/>
    <p:sldId id="408" r:id="rId90"/>
    <p:sldId id="409" r:id="rId91"/>
    <p:sldId id="410" r:id="rId9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2" d="100"/>
          <a:sy n="152" d="100"/>
        </p:scale>
        <p:origin x="2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6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7160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10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18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28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953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32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713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44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543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50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72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69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39488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76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799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26.05.2024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&amp;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Merging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Merge-Konfikte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marL="0" indent="0">
              <a:spcBef>
                <a:spcPts val="300"/>
              </a:spcBef>
              <a:buNone/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8059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Entsteht, wenn eine Zeile in beiden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Erfordert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dann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 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r>
              <a:rPr lang="de-DE" altLang="de-DE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  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Mergekonfikt</a:t>
            </a:r>
            <a:r>
              <a:rPr lang="de-DE" altLang="de-DE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09672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6062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8042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89870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89870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0967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60514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80316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60514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80316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42958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39635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31640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67007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63691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44933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827072"/>
            <a:ext cx="729391" cy="3415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5872653" y="3991190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2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5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606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r>
              <a:rPr lang="de-DE" altLang="de-DE" dirty="0"/>
              <a:t>Bespiel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300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2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366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90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3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2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29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Merging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6494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Merging</a:t>
            </a:r>
            <a:endParaRPr lang="de-DE" alt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Merging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58987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ort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ours</a:t>
            </a:r>
            <a:endParaRPr lang="de-DE" altLang="de-DE" dirty="0"/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/>
              <a:t>theirs</a:t>
            </a:r>
            <a:endParaRPr lang="de-DE" altLang="de-DE" dirty="0"/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ignore</a:t>
            </a:r>
            <a:r>
              <a:rPr lang="de-DE" altLang="de-DE" dirty="0"/>
              <a:t>-</a:t>
            </a:r>
            <a:r>
              <a:rPr lang="de-DE" altLang="de-DE" dirty="0" err="1"/>
              <a:t>space</a:t>
            </a:r>
            <a:r>
              <a:rPr lang="de-DE" altLang="de-DE" dirty="0"/>
              <a:t>-change</a:t>
            </a:r>
            <a:br>
              <a:rPr lang="de-DE" altLang="de-DE" dirty="0"/>
            </a:br>
            <a:r>
              <a:rPr lang="de-DE" altLang="de-DE" dirty="0" err="1"/>
              <a:t>ignore</a:t>
            </a:r>
            <a:r>
              <a:rPr lang="de-DE" altLang="de-DE" dirty="0"/>
              <a:t>-all-</a:t>
            </a:r>
            <a:r>
              <a:rPr lang="de-DE" altLang="de-DE" dirty="0" err="1"/>
              <a:t>space</a:t>
            </a:r>
            <a:br>
              <a:rPr lang="de-DE" altLang="de-DE" dirty="0"/>
            </a:br>
            <a:r>
              <a:rPr lang="de-DE" altLang="de-DE" dirty="0" err="1"/>
              <a:t>ignore</a:t>
            </a:r>
            <a:r>
              <a:rPr lang="de-DE" altLang="de-DE" dirty="0"/>
              <a:t>-</a:t>
            </a:r>
            <a:r>
              <a:rPr lang="de-DE" altLang="de-DE" dirty="0" err="1"/>
              <a:t>space</a:t>
            </a:r>
            <a:r>
              <a:rPr lang="de-DE" altLang="de-DE" dirty="0"/>
              <a:t>-at-</a:t>
            </a:r>
            <a:r>
              <a:rPr lang="de-DE" altLang="de-DE" dirty="0" err="1"/>
              <a:t>eol</a:t>
            </a:r>
            <a:br>
              <a:rPr lang="de-DE" altLang="de-DE" dirty="0"/>
            </a:br>
            <a:r>
              <a:rPr lang="de-DE" altLang="de-DE" dirty="0" err="1"/>
              <a:t>ignore</a:t>
            </a:r>
            <a:r>
              <a:rPr lang="de-DE" altLang="de-DE" dirty="0"/>
              <a:t>-</a:t>
            </a:r>
            <a:r>
              <a:rPr lang="de-DE" altLang="de-DE" dirty="0" err="1"/>
              <a:t>cr</a:t>
            </a:r>
            <a:r>
              <a:rPr lang="de-DE" altLang="de-DE" dirty="0"/>
              <a:t>-at-</a:t>
            </a:r>
            <a:r>
              <a:rPr lang="de-DE" altLang="de-DE" dirty="0" err="1"/>
              <a:t>eol</a:t>
            </a:r>
            <a:endParaRPr lang="de-DE" altLang="de-DE" dirty="0"/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ort</a:t>
            </a:r>
            <a:r>
              <a:rPr lang="de-DE" altLang="de-DE" dirty="0"/>
              <a:t> - Optionen</a:t>
            </a:r>
          </a:p>
        </p:txBody>
      </p:sp>
    </p:spTree>
    <p:extLst>
      <p:ext uri="{BB962C8B-B14F-4D97-AF65-F5344CB8AC3E}">
        <p14:creationId xmlns:p14="http://schemas.microsoft.com/office/powerpoint/2010/main" val="3014910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ort</a:t>
            </a:r>
            <a:r>
              <a:rPr lang="de-DE" altLang="de-DE" dirty="0"/>
              <a:t> - Optionen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Subtree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?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ort</a:t>
            </a:r>
            <a:r>
              <a:rPr lang="de-DE" altLang="de-DE" dirty="0"/>
              <a:t> - Optionen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recursive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recursive</a:t>
            </a:r>
            <a:r>
              <a:rPr lang="de-DE" altLang="de-DE" dirty="0"/>
              <a:t> - Optionen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resolve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octopus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ours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?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Strategie - </a:t>
            </a:r>
            <a:r>
              <a:rPr lang="de-DE" altLang="de-DE" dirty="0" err="1"/>
              <a:t>subtree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97093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Rebase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7264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Rebase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4943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Mode Options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82677"/>
              </p:ext>
            </p:extLst>
          </p:nvPr>
        </p:nvGraphicFramePr>
        <p:xfrm>
          <a:off x="323528" y="2492896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Mode Options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Options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63214"/>
              </p:ext>
            </p:extLst>
          </p:nvPr>
        </p:nvGraphicFramePr>
        <p:xfrm>
          <a:off x="323528" y="1916832"/>
          <a:ext cx="8640960" cy="4207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Options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Options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– Options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eine feinere Einstellung beim </a:t>
            </a:r>
            <a:r>
              <a:rPr lang="de-DE" altLang="de-DE" dirty="0" err="1"/>
              <a:t>Rebasen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Die Syntax lautet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der neue Ausgangspunkt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der Branch oder der Commit, ab dem die </a:t>
            </a:r>
            <a:r>
              <a:rPr lang="de-DE" altLang="de-DE" dirty="0" err="1"/>
              <a:t>Commits</a:t>
            </a:r>
            <a:r>
              <a:rPr lang="de-DE" altLang="de-DE" dirty="0"/>
              <a:t> zu verschieben sind. Alle </a:t>
            </a:r>
            <a:r>
              <a:rPr lang="de-DE" altLang="de-DE" dirty="0" err="1"/>
              <a:t>Commits</a:t>
            </a:r>
            <a:r>
              <a:rPr lang="de-DE" altLang="de-DE" dirty="0"/>
              <a:t> nach diesem Commit oder Branch werden verschoben.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der Branch oder Commit, von dem ausgehend rückwärts gesehen die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 sollen. Diese </a:t>
            </a:r>
            <a:r>
              <a:rPr lang="de-DE" altLang="de-DE" dirty="0" err="1"/>
              <a:t>Commits</a:t>
            </a:r>
            <a:r>
              <a:rPr lang="de-DE" altLang="de-DE" dirty="0"/>
              <a:t> werden auf &lt;</a:t>
            </a:r>
            <a:r>
              <a:rPr lang="de-DE" altLang="de-DE" dirty="0" err="1"/>
              <a:t>newbase</a:t>
            </a:r>
            <a:r>
              <a:rPr lang="de-DE" altLang="de-DE" dirty="0"/>
              <a:t>&gt; neu angewendet.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Optionen –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Merging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Ablauf und </a:t>
            </a:r>
            <a:r>
              <a:rPr lang="de-DE" altLang="de-DE" dirty="0" err="1">
                <a:solidFill>
                  <a:srgbClr val="008C5A"/>
                </a:solidFill>
              </a:rPr>
              <a:t>Merge</a:t>
            </a:r>
            <a:r>
              <a:rPr lang="de-DE" altLang="de-DE" dirty="0">
                <a:solidFill>
                  <a:srgbClr val="008C5A"/>
                </a:solidFill>
              </a:rPr>
              <a:t>-Konflikte 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06938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checkout</a:t>
            </a:r>
            <a:r>
              <a:rPr lang="de-DE" altLang="de-DE" dirty="0"/>
              <a:t> feature2 &amp;&amp;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Interactive </a:t>
            </a:r>
            <a:r>
              <a:rPr lang="de-DE" altLang="de-DE" dirty="0" err="1"/>
              <a:t>Merge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interactive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Beispiel im Editor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Beispiele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Fixup</a:t>
            </a:r>
            <a:endParaRPr lang="de-DE" alt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361123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3609194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019912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--</a:t>
            </a:r>
            <a:r>
              <a:rPr lang="de-DE" altLang="de-DE" dirty="0" err="1"/>
              <a:t>autosquash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Mit der Option -s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&gt;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-s –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-Strategien 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Rebase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Konflikte während </a:t>
            </a:r>
            <a:r>
              <a:rPr lang="de-DE" altLang="de-DE" dirty="0" err="1">
                <a:solidFill>
                  <a:srgbClr val="008C5A"/>
                </a:solidFill>
              </a:rPr>
              <a:t>Rebase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555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Ablauf </a:t>
            </a:r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add</a:t>
            </a:r>
            <a:r>
              <a:rPr lang="de-DE" altLang="de-DE" dirty="0"/>
              <a:t> &lt;</a:t>
            </a:r>
            <a:r>
              <a:rPr lang="de-DE" altLang="de-DE" dirty="0" err="1"/>
              <a:t>file</a:t>
            </a:r>
            <a:r>
              <a:rPr lang="de-DE" altLang="de-DE" dirty="0"/>
              <a:t>&gt; 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-f)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Commit-Historie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push ohne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Remote. Dadurch wird der originale Branch mit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gemerged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Commit-Historie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l 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push &amp; pull --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>
                <a:solidFill>
                  <a:srgbClr val="008C5A"/>
                </a:solidFill>
              </a:rPr>
              <a:t>Rebase</a:t>
            </a:r>
            <a:endParaRPr lang="de-DE" altLang="de-DE" dirty="0">
              <a:solidFill>
                <a:srgbClr val="008C5A"/>
              </a:solidFill>
            </a:endParaRP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>
                <a:solidFill>
                  <a:srgbClr val="008C5A"/>
                </a:solidFill>
              </a:rPr>
              <a:t>Anwendung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12926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anwenden, so kann man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 und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8741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Ablauf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Ablauf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00050"/>
            <a:r>
              <a:rPr lang="en-US" altLang="de-DE" dirty="0" err="1"/>
              <a:t>Resultat</a:t>
            </a:r>
            <a:endParaRPr lang="en-US" altLang="de-DE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Ändern von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Commits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Ablauf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5639</Words>
  <Application>Microsoft Office PowerPoint</Application>
  <PresentationFormat>Bildschirmpräsentation (4:3)</PresentationFormat>
  <Paragraphs>962</Paragraphs>
  <Slides>90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90</vt:i4>
      </vt:variant>
    </vt:vector>
  </HeadingPairs>
  <TitlesOfParts>
    <vt:vector size="9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Git – Merge &amp; Rebase</vt:lpstr>
      <vt:lpstr>Inhalt</vt:lpstr>
      <vt:lpstr>Merging</vt:lpstr>
      <vt:lpstr>Merge</vt:lpstr>
      <vt:lpstr>Merge</vt:lpstr>
      <vt:lpstr>Inhalt</vt:lpstr>
      <vt:lpstr>Merge – Ablauf </vt:lpstr>
      <vt:lpstr>Merge – Ablauf </vt:lpstr>
      <vt:lpstr>Merge – Ablauf </vt:lpstr>
      <vt:lpstr>Inhalt</vt:lpstr>
      <vt:lpstr>Merge-Konflikt </vt:lpstr>
      <vt:lpstr>Merge-Konflikt  </vt:lpstr>
      <vt:lpstr>Merge-Konflikt </vt:lpstr>
      <vt:lpstr>Mergekonfikt </vt:lpstr>
      <vt:lpstr>Fast-Forward Merge</vt:lpstr>
      <vt:lpstr>Fast-Forward Merge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Inhalt</vt:lpstr>
      <vt:lpstr>Merge – Befehle </vt:lpstr>
      <vt:lpstr>Merge – Befehle </vt:lpstr>
      <vt:lpstr>Merge – Befehle</vt:lpstr>
      <vt:lpstr>Inhalt</vt:lpstr>
      <vt:lpstr>Merge - Strategien </vt:lpstr>
      <vt:lpstr>Strategie - ort</vt:lpstr>
      <vt:lpstr>ort - Optionen</vt:lpstr>
      <vt:lpstr>ort - Optionen</vt:lpstr>
      <vt:lpstr>ort - Optionen</vt:lpstr>
      <vt:lpstr>Strategie - recursive</vt:lpstr>
      <vt:lpstr>recursive - Optionen</vt:lpstr>
      <vt:lpstr>Strategie - resolve</vt:lpstr>
      <vt:lpstr>Strategie - octopus</vt:lpstr>
      <vt:lpstr>Strategie - ours</vt:lpstr>
      <vt:lpstr>Strategie - subtree</vt:lpstr>
      <vt:lpstr>Inhalt</vt:lpstr>
      <vt:lpstr>Rebase</vt:lpstr>
      <vt:lpstr>Rebase</vt:lpstr>
      <vt:lpstr>Rebase</vt:lpstr>
      <vt:lpstr>Rebase</vt:lpstr>
      <vt:lpstr>Rebase</vt:lpstr>
      <vt:lpstr>Inhalt</vt:lpstr>
      <vt:lpstr>Rebase – Mode Options</vt:lpstr>
      <vt:lpstr>Rebase – Mode Options</vt:lpstr>
      <vt:lpstr>Rebase – Options</vt:lpstr>
      <vt:lpstr>Rebase – Options</vt:lpstr>
      <vt:lpstr>Rebase – Options</vt:lpstr>
      <vt:lpstr>Rebase – Options</vt:lpstr>
      <vt:lpstr>Optionen – --onto </vt:lpstr>
      <vt:lpstr>--onto</vt:lpstr>
      <vt:lpstr>--onto</vt:lpstr>
      <vt:lpstr>--onto</vt:lpstr>
      <vt:lpstr>--onto</vt:lpstr>
      <vt:lpstr>--onto</vt:lpstr>
      <vt:lpstr>--interactive</vt:lpstr>
      <vt:lpstr>Beispiel im Editor</vt:lpstr>
      <vt:lpstr>Beispiele</vt:lpstr>
      <vt:lpstr>Fixup</vt:lpstr>
      <vt:lpstr>--autosquash</vt:lpstr>
      <vt:lpstr>-s – Merge-Strategien </vt:lpstr>
      <vt:lpstr>Inhalt</vt:lpstr>
      <vt:lpstr>Rebase – Konflikte</vt:lpstr>
      <vt:lpstr>Rebase – Konflikte</vt:lpstr>
      <vt:lpstr>Rebase – Konflikte</vt:lpstr>
      <vt:lpstr>Rebase – Commit-Historie</vt:lpstr>
      <vt:lpstr>Rebase – Commit-Historie</vt:lpstr>
      <vt:lpstr>Rebase – push &amp; pull --merge</vt:lpstr>
      <vt:lpstr>Inhalt</vt:lpstr>
      <vt:lpstr>Rebase – Use Case</vt:lpstr>
      <vt:lpstr>Rebase – Ändern von Commits</vt:lpstr>
      <vt:lpstr>Rebase – Ändern von Commits</vt:lpstr>
      <vt:lpstr>Rebase – Ändern von Commits</vt:lpstr>
      <vt:lpstr>Rebase – Ändern von Commits</vt:lpstr>
      <vt:lpstr>Rebase – Ändern von Commits</vt:lpstr>
      <vt:lpstr>Rebase – Ändern von Commits</vt:lpstr>
      <vt:lpstr>Rebase – Ändern von Commits</vt:lpstr>
      <vt:lpstr>Rebase – Ändern von Commits</vt:lpstr>
      <vt:lpstr>Rebase – Ändern von Commits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27</cp:revision>
  <cp:lastPrinted>1996-08-01T16:36:58Z</cp:lastPrinted>
  <dcterms:created xsi:type="dcterms:W3CDTF">2024-05-03T10:07:43Z</dcterms:created>
  <dcterms:modified xsi:type="dcterms:W3CDTF">2024-05-26T16:10:45Z</dcterms:modified>
</cp:coreProperties>
</file>