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</p:sldMasterIdLst>
  <p:notesMasterIdLst>
    <p:notesMasterId r:id="rId22"/>
  </p:notesMasterIdLst>
  <p:handoutMasterIdLst>
    <p:handoutMasterId r:id="rId23"/>
  </p:handoutMasterIdLst>
  <p:sldIdLst>
    <p:sldId id="604" r:id="rId4"/>
    <p:sldId id="606" r:id="rId5"/>
    <p:sldId id="726" r:id="rId6"/>
    <p:sldId id="596" r:id="rId7"/>
    <p:sldId id="287" r:id="rId8"/>
    <p:sldId id="368" r:id="rId9"/>
    <p:sldId id="420" r:id="rId10"/>
    <p:sldId id="421" r:id="rId11"/>
    <p:sldId id="424" r:id="rId12"/>
    <p:sldId id="423" r:id="rId13"/>
    <p:sldId id="425" r:id="rId14"/>
    <p:sldId id="426" r:id="rId15"/>
    <p:sldId id="427" r:id="rId16"/>
    <p:sldId id="597" r:id="rId17"/>
    <p:sldId id="724" r:id="rId18"/>
    <p:sldId id="598" r:id="rId19"/>
    <p:sldId id="430" r:id="rId20"/>
    <p:sldId id="725" r:id="rId21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249FC"/>
    <a:srgbClr val="037C03"/>
    <a:srgbClr val="FF6600"/>
    <a:srgbClr val="0D4F3C"/>
    <a:srgbClr val="FFFFFF"/>
    <a:srgbClr val="800000"/>
    <a:srgbClr val="060165"/>
    <a:srgbClr val="00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586" autoAdjust="0"/>
  </p:normalViewPr>
  <p:slideViewPr>
    <p:cSldViewPr>
      <p:cViewPr varScale="1">
        <p:scale>
          <a:sx n="91" d="100"/>
          <a:sy n="91" d="100"/>
        </p:scale>
        <p:origin x="207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5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182567-388C-4D33-8B7B-A651F195F118}" type="slidenum">
              <a:rPr kumimoji="0" lang="de-DE" altLang="de-DE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de-DE" altLang="de-DE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9196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182567-388C-4D33-8B7B-A651F195F118}" type="slidenum">
              <a:rPr kumimoji="0" lang="de-DE" altLang="de-DE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de-DE" altLang="de-DE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2193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55603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863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310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14.06.2024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912" y="6424613"/>
            <a:ext cx="2162772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Tag-2_2-Tags-und-Releases.pptx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C96745E-ABD4-16AA-22E1-A6FF1537983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F6EB74D-E958-88DB-73DC-164C93F67C1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14.06.2024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17CC4BD-D1EF-62B4-B106-416227C7794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  <p:sp>
        <p:nvSpPr>
          <p:cNvPr id="4" name="Text Box 30">
            <a:extLst>
              <a:ext uri="{FF2B5EF4-FFF2-40B4-BE49-F238E27FC236}">
                <a16:creationId xmlns:a16="http://schemas.microsoft.com/office/drawing/2014/main" id="{E5BF6464-F1A7-DC17-2094-343D57C0A65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779912" y="6424613"/>
            <a:ext cx="2162772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Tag-2_2-Tags-und-Releases.pptx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920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5471839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2: Vertiefung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-Workflow, CI/CD &amp;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 CI 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18.06.2024,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&lt;tag-name&gt; </a:t>
            </a:r>
            <a:r>
              <a:rPr lang="de-DE" altLang="de-DE" dirty="0"/>
              <a:t>ermöglicht Auschecken eines getaggten Commit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release-v0.0.1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Note: switching to 'release-v0.0.1'.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are in '</a:t>
            </a:r>
            <a:r>
              <a:rPr lang="en-US" altLang="de-DE" sz="1200" b="1" dirty="0">
                <a:latin typeface="Consolas" panose="020B0609020204030204" pitchFamily="49" charset="0"/>
              </a:rPr>
              <a:t>detached HEAD</a:t>
            </a:r>
            <a:r>
              <a:rPr lang="en-US" altLang="de-DE" sz="1200" dirty="0">
                <a:latin typeface="Consolas" panose="020B0609020204030204" pitchFamily="49" charset="0"/>
              </a:rPr>
              <a:t>' state. You can look around, make experimental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and commit them, and you can discard any commits you make in this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state without impacting any branches by switching back to a branch.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If you want to create a new branch to retain commits you create, you may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do so (now or later) by using -c with the switch command. Example: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switch -c &lt;new-branch-name&gt;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Or undo this operation with: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switch -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Turn off this advice by setting config variable </a:t>
            </a:r>
            <a:r>
              <a:rPr lang="en-US" altLang="de-DE" sz="1200" dirty="0" err="1">
                <a:latin typeface="Consolas" panose="020B0609020204030204" pitchFamily="49" charset="0"/>
              </a:rPr>
              <a:t>advice.detachedHead</a:t>
            </a:r>
            <a:r>
              <a:rPr lang="en-US" altLang="de-DE" sz="1200" dirty="0">
                <a:latin typeface="Consolas" panose="020B0609020204030204" pitchFamily="49" charset="0"/>
              </a:rPr>
              <a:t> to false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HEAD is now at c3a059e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1904022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–b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-name&gt; &lt;tag-name&gt; </a:t>
            </a:r>
            <a:r>
              <a:rPr lang="de-DE" altLang="de-DE" dirty="0"/>
              <a:t>ermöglicht Erstellen eines </a:t>
            </a:r>
            <a:r>
              <a:rPr lang="de-DE" altLang="de-DE" dirty="0" err="1"/>
              <a:t>Branches</a:t>
            </a:r>
            <a:r>
              <a:rPr lang="de-DE" altLang="de-DE" dirty="0"/>
              <a:t> abzweigend vom getaggten Commit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-b hotfix release-v0.0.1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a new branch 'hotfix‘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Löschen eines Tags ist mit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tag -d &lt;tag-name&gt;</a:t>
            </a:r>
            <a:endParaRPr lang="de-DE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tag -d release-v0.0.0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Deleted tag 'release-v0.0.0' (was a908be7)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1311074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Annotated</a:t>
            </a:r>
            <a:r>
              <a:rPr lang="de-DE" altLang="de-DE" b="1" dirty="0"/>
              <a:t> und Lightweight Tags</a:t>
            </a:r>
          </a:p>
          <a:p>
            <a:r>
              <a:rPr lang="de-DE" altLang="de-DE" dirty="0"/>
              <a:t>Lightweight Tags geben Commit nur ein Alias</a:t>
            </a:r>
          </a:p>
          <a:p>
            <a:r>
              <a:rPr lang="de-DE" altLang="de-DE" dirty="0" err="1"/>
              <a:t>Annotated</a:t>
            </a:r>
            <a:r>
              <a:rPr lang="de-DE" altLang="de-DE" dirty="0"/>
              <a:t> Tags enthalten mehr Informationen</a:t>
            </a:r>
          </a:p>
          <a:p>
            <a:pPr lvl="1"/>
            <a:r>
              <a:rPr lang="de-DE" altLang="de-DE" dirty="0"/>
              <a:t>Tagger Name</a:t>
            </a:r>
          </a:p>
          <a:p>
            <a:pPr lvl="1"/>
            <a:r>
              <a:rPr lang="de-DE" altLang="de-DE" dirty="0"/>
              <a:t>Tagger E-Mail</a:t>
            </a:r>
          </a:p>
          <a:p>
            <a:pPr lvl="1"/>
            <a:r>
              <a:rPr lang="de-DE" altLang="de-DE" dirty="0"/>
              <a:t>Datum</a:t>
            </a:r>
          </a:p>
          <a:p>
            <a:pPr lvl="1"/>
            <a:r>
              <a:rPr lang="de-DE" altLang="de-DE" dirty="0"/>
              <a:t>Tagging Message</a:t>
            </a:r>
          </a:p>
          <a:p>
            <a:pPr lvl="1"/>
            <a:r>
              <a:rPr lang="de-DE" altLang="de-DE" dirty="0"/>
              <a:t>Checksumme</a:t>
            </a:r>
          </a:p>
          <a:p>
            <a:pPr lvl="1"/>
            <a:r>
              <a:rPr lang="de-DE" altLang="de-DE" dirty="0"/>
              <a:t>Signierung</a:t>
            </a:r>
          </a:p>
          <a:p>
            <a:r>
              <a:rPr lang="de-DE" altLang="de-DE" dirty="0"/>
              <a:t>Sinnvoll, falls detaillierte Protokollierung erforderlich ist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968504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Annotated</a:t>
            </a:r>
            <a:r>
              <a:rPr lang="de-DE" altLang="de-DE" dirty="0"/>
              <a:t> Tag erstellen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tag -a &lt;tag-name&gt;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tag -a release-v1.0.0 -m "</a:t>
            </a:r>
            <a:r>
              <a:rPr lang="de-DE" altLang="de-DE" sz="1200" dirty="0" err="1">
                <a:latin typeface="Consolas" panose="020B0609020204030204" pitchFamily="49" charset="0"/>
              </a:rPr>
              <a:t>Latest</a:t>
            </a:r>
            <a:r>
              <a:rPr lang="de-DE" altLang="de-DE" sz="1200" dirty="0">
                <a:latin typeface="Consolas" panose="020B0609020204030204" pitchFamily="49" charset="0"/>
              </a:rPr>
              <a:t> v1 release"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show</a:t>
            </a:r>
            <a:r>
              <a:rPr lang="de-DE" altLang="de-DE" sz="1200" dirty="0">
                <a:latin typeface="Consolas" panose="020B0609020204030204" pitchFamily="49" charset="0"/>
              </a:rPr>
              <a:t> release-v1.0.0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tag release-v1.0.0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Tagger: Christopher Keutner &lt;christopher.keutner@alumni.fh-aachen.de&gt;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Date:   Tue May 28 15:13:44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Latest</a:t>
            </a:r>
            <a:r>
              <a:rPr lang="de-DE" altLang="de-DE" sz="1200" dirty="0">
                <a:latin typeface="Consolas" panose="020B0609020204030204" pitchFamily="49" charset="0"/>
              </a:rPr>
              <a:t> v1 release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r>
              <a:rPr lang="de-DE" altLang="de-DE" sz="1200" dirty="0">
                <a:latin typeface="Consolas" panose="020B0609020204030204" pitchFamily="49" charset="0"/>
              </a:rPr>
              <a:t> 11f6b62f8bc7a3403ceae4e8923d7a54abab7b6d (HEAD -&gt;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, tag: release-v1.0.0)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Author</a:t>
            </a:r>
            <a:r>
              <a:rPr lang="de-DE" altLang="de-DE" sz="1200" dirty="0">
                <a:latin typeface="Consolas" panose="020B0609020204030204" pitchFamily="49" charset="0"/>
              </a:rPr>
              <a:t>: Christopher Keutner &lt;christopher.keutner@alumni.fh-aachen.de&gt;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Date:   Tue May 28 15:13:10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   Add </a:t>
            </a:r>
            <a:r>
              <a:rPr lang="de-DE" altLang="de-DE" sz="1200" dirty="0" err="1">
                <a:latin typeface="Consolas" panose="020B0609020204030204" pitchFamily="49" charset="0"/>
              </a:rPr>
              <a:t>new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diff</a:t>
            </a:r>
            <a:r>
              <a:rPr lang="de-DE" altLang="de-DE" sz="1200" dirty="0">
                <a:latin typeface="Consolas" panose="020B0609020204030204" pitchFamily="49" charset="0"/>
              </a:rPr>
              <a:t> --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a/file8.txt b/file8.txt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new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index</a:t>
            </a:r>
            <a:r>
              <a:rPr lang="de-DE" altLang="de-DE" sz="1200" dirty="0">
                <a:latin typeface="Consolas" panose="020B0609020204030204" pitchFamily="49" charset="0"/>
              </a:rPr>
              <a:t> 0000000..e69de29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641179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Tags in </a:t>
            </a:r>
            <a:r>
              <a:rPr lang="de-DE" cap="none" dirty="0" err="1"/>
              <a:t>GitLab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4180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D9DE2-C4DE-7843-1959-88CA8F7E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Tags in </a:t>
            </a:r>
            <a:r>
              <a:rPr lang="de-DE" dirty="0" err="1"/>
              <a:t>GitLab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E3D458B-5F22-8DB8-7CF4-F9400D764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163" y="1051731"/>
            <a:ext cx="5165673" cy="475453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598B5D2-663A-5996-059E-B3EE842C9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432" y="4209527"/>
            <a:ext cx="5068455" cy="210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51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Releases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GitLab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5577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GitLab</a:t>
            </a:r>
            <a:r>
              <a:rPr lang="de-DE" altLang="de-DE" dirty="0"/>
              <a:t> Releases erstellen Snapshot des aktuellen Projektes</a:t>
            </a:r>
          </a:p>
          <a:p>
            <a:r>
              <a:rPr lang="de-DE" altLang="de-DE" dirty="0"/>
              <a:t>Werden aus Tag heraus erstellt</a:t>
            </a:r>
          </a:p>
          <a:p>
            <a:r>
              <a:rPr lang="de-DE" altLang="de-DE" dirty="0" err="1"/>
              <a:t>GitLab</a:t>
            </a:r>
            <a:r>
              <a:rPr lang="de-DE" altLang="de-DE" dirty="0"/>
              <a:t> Release kann beinhalten</a:t>
            </a:r>
          </a:p>
          <a:p>
            <a:pPr lvl="1"/>
            <a:r>
              <a:rPr lang="de-DE" altLang="de-DE" dirty="0"/>
              <a:t>Snapshot des Source Codes im Repository</a:t>
            </a:r>
          </a:p>
          <a:p>
            <a:pPr lvl="1"/>
            <a:r>
              <a:rPr lang="de-DE" altLang="de-DE" dirty="0"/>
              <a:t>Packages aus Job Artefakten</a:t>
            </a:r>
          </a:p>
          <a:p>
            <a:pPr lvl="1"/>
            <a:r>
              <a:rPr lang="de-DE" altLang="de-DE" dirty="0"/>
              <a:t>Metadaten</a:t>
            </a:r>
          </a:p>
          <a:p>
            <a:pPr lvl="1"/>
            <a:r>
              <a:rPr lang="de-DE" altLang="de-DE" dirty="0"/>
              <a:t>Release Notes</a:t>
            </a:r>
          </a:p>
          <a:p>
            <a:r>
              <a:rPr lang="de-DE" altLang="de-DE" dirty="0" err="1"/>
              <a:t>GitLab</a:t>
            </a:r>
            <a:r>
              <a:rPr lang="de-DE" altLang="de-DE" dirty="0"/>
              <a:t> archiviert Source Code und verknüpft diesen mit Release</a:t>
            </a:r>
          </a:p>
          <a:p>
            <a:r>
              <a:rPr lang="de-DE" altLang="de-DE" dirty="0" err="1"/>
              <a:t>GitLab</a:t>
            </a:r>
            <a:r>
              <a:rPr lang="de-DE" altLang="de-DE" dirty="0"/>
              <a:t> erstellt JSON Datei mit Auflistung von Inhalt (release </a:t>
            </a:r>
            <a:r>
              <a:rPr lang="de-DE" altLang="de-DE" dirty="0" err="1"/>
              <a:t>evidence</a:t>
            </a:r>
            <a:r>
              <a:rPr lang="de-DE" altLang="de-DE" dirty="0"/>
              <a:t>)</a:t>
            </a:r>
          </a:p>
          <a:p>
            <a:r>
              <a:rPr lang="de-DE" altLang="de-DE" dirty="0"/>
              <a:t>Löschung von Tags führt zur Löschung des Releases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r>
              <a:rPr lang="de-DE" altLang="de-DE" dirty="0"/>
              <a:t> Releases</a:t>
            </a:r>
          </a:p>
        </p:txBody>
      </p:sp>
    </p:spTree>
    <p:extLst>
      <p:ext uri="{BB962C8B-B14F-4D97-AF65-F5344CB8AC3E}">
        <p14:creationId xmlns:p14="http://schemas.microsoft.com/office/powerpoint/2010/main" val="1056702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D9DE2-C4DE-7843-1959-88CA8F7E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Releases in </a:t>
            </a:r>
            <a:r>
              <a:rPr lang="de-DE" dirty="0" err="1"/>
              <a:t>GitLab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E3D458B-5F22-8DB8-7CF4-F9400D764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163" y="1051731"/>
            <a:ext cx="5165673" cy="475453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598B5D2-663A-5996-059E-B3EE842C9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432" y="4209527"/>
            <a:ext cx="5068455" cy="210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38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235500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Tags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altLang="de-DE" dirty="0"/>
              <a:t>Tags &amp; Releases</a:t>
            </a:r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de-DE" altLang="de-DE" b="1" dirty="0"/>
              <a:t>Inhalt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Tags in </a:t>
            </a:r>
            <a:r>
              <a:rPr lang="de-DE" altLang="de-DE" dirty="0" err="1"/>
              <a:t>Git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Tagging 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Erstellen von </a:t>
            </a:r>
            <a:r>
              <a:rPr lang="de-DE" altLang="de-DE" dirty="0" err="1"/>
              <a:t>Git</a:t>
            </a:r>
            <a:r>
              <a:rPr lang="de-DE" altLang="de-DE" dirty="0"/>
              <a:t> Tags</a:t>
            </a:r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Annotated</a:t>
            </a:r>
            <a:r>
              <a:rPr lang="de-DE" altLang="de-DE" dirty="0"/>
              <a:t> Tags</a:t>
            </a:r>
          </a:p>
          <a:p>
            <a:pPr>
              <a:spcBef>
                <a:spcPts val="600"/>
              </a:spcBef>
            </a:pPr>
            <a:r>
              <a:rPr lang="de-DE" altLang="de-DE" dirty="0"/>
              <a:t>Tags in </a:t>
            </a:r>
            <a:r>
              <a:rPr lang="de-DE" altLang="de-DE" dirty="0" err="1"/>
              <a:t>GitLab</a:t>
            </a:r>
            <a:endParaRPr lang="de-DE" altLang="de-DE" dirty="0"/>
          </a:p>
          <a:p>
            <a:pPr>
              <a:spcBef>
                <a:spcPts val="600"/>
              </a:spcBef>
            </a:pPr>
            <a:r>
              <a:rPr lang="de-DE" altLang="de-DE" dirty="0" err="1"/>
              <a:t>GitLab</a:t>
            </a:r>
            <a:r>
              <a:rPr lang="de-DE" altLang="de-DE" dirty="0"/>
              <a:t> Releases</a:t>
            </a:r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Tagging ist ein wichtiges Konzept der Versionsverwaltung</a:t>
            </a:r>
          </a:p>
          <a:p>
            <a:r>
              <a:rPr lang="de-DE" altLang="de-DE" dirty="0"/>
              <a:t>Markierung (“</a:t>
            </a:r>
            <a:r>
              <a:rPr lang="de-DE" altLang="de-DE" dirty="0" err="1"/>
              <a:t>Labeling</a:t>
            </a:r>
            <a:r>
              <a:rPr lang="de-DE" altLang="de-DE" dirty="0"/>
              <a:t>“) spezifischer Entwicklungsstände</a:t>
            </a:r>
          </a:p>
          <a:p>
            <a:r>
              <a:rPr lang="de-DE" altLang="de-DE" dirty="0"/>
              <a:t>Entwicklungsstand wird bei </a:t>
            </a:r>
            <a:r>
              <a:rPr lang="de-DE" altLang="de-DE" dirty="0" err="1"/>
              <a:t>Git</a:t>
            </a:r>
            <a:r>
              <a:rPr lang="de-DE" altLang="de-DE" dirty="0"/>
              <a:t> als „Snapshot“ bezeichnet</a:t>
            </a:r>
          </a:p>
          <a:p>
            <a:r>
              <a:rPr lang="de-DE" altLang="de-DE" dirty="0"/>
              <a:t>Use Case: Markierung von Releases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3020803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tag &lt;tag-name&gt; </a:t>
            </a:r>
            <a:r>
              <a:rPr lang="de-DE" altLang="de-DE" dirty="0"/>
              <a:t>um zum letzten </a:t>
            </a:r>
            <a:r>
              <a:rPr lang="de-DE" altLang="de-DE" dirty="0" err="1"/>
              <a:t>Commits</a:t>
            </a:r>
            <a:r>
              <a:rPr lang="de-DE" altLang="de-DE" dirty="0"/>
              <a:t> des aktiven </a:t>
            </a:r>
            <a:r>
              <a:rPr lang="de-DE" altLang="de-DE" dirty="0" err="1"/>
              <a:t>Branches</a:t>
            </a:r>
            <a:r>
              <a:rPr lang="de-DE" altLang="de-DE" dirty="0"/>
              <a:t> ein Tag hinzuzufügen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c3a059e (HEAD -&gt; main)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a908be7 Add file3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Add file from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tag "release-v0.0.1"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c3a059e (HEAD -&gt; main, tag: release-v0.0.1)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a908be7 Add file3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Add file from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Fügt </a:t>
            </a:r>
            <a:r>
              <a:rPr lang="de-DE" altLang="de-DE" i="1" dirty="0"/>
              <a:t>leichtgewichtigen</a:t>
            </a:r>
            <a:r>
              <a:rPr lang="de-DE" altLang="de-DE" dirty="0"/>
              <a:t> Tag hinzu</a:t>
            </a:r>
          </a:p>
          <a:p>
            <a:r>
              <a:rPr lang="de-DE" altLang="de-DE" dirty="0"/>
              <a:t>Tag wird an allen Files im Repository gesetzt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95346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tag </a:t>
            </a:r>
            <a:r>
              <a:rPr lang="de-DE" altLang="de-DE" dirty="0"/>
              <a:t>zeigt alle Tags im aktuellen Projekt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tag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release-v0.0.1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release-v0.0.2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release-v1.0.0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show</a:t>
            </a:r>
            <a:r>
              <a:rPr lang="de-DE" altLang="de-DE" dirty="0">
                <a:latin typeface="Consolas" panose="020B0609020204030204" pitchFamily="49" charset="0"/>
              </a:rPr>
              <a:t> &lt;tag-name&gt; </a:t>
            </a:r>
            <a:r>
              <a:rPr lang="de-DE" altLang="de-DE" dirty="0"/>
              <a:t>zeigt den Commit zum angegebenen Tag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show</a:t>
            </a:r>
            <a:r>
              <a:rPr lang="de-DE" altLang="de-DE" sz="1200" dirty="0">
                <a:latin typeface="Consolas" panose="020B0609020204030204" pitchFamily="49" charset="0"/>
              </a:rPr>
              <a:t> release-v0.0.1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r>
              <a:rPr lang="de-DE" altLang="de-DE" sz="1200" dirty="0">
                <a:latin typeface="Consolas" panose="020B0609020204030204" pitchFamily="49" charset="0"/>
              </a:rPr>
              <a:t> c3a059e2d6e4acfdca1295104b4d6a55f8bd00e4 (tag: release-v0.0.1)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Author</a:t>
            </a:r>
            <a:r>
              <a:rPr lang="de-DE" altLang="de-DE" sz="1200" dirty="0">
                <a:latin typeface="Consolas" panose="020B0609020204030204" pitchFamily="49" charset="0"/>
              </a:rPr>
              <a:t>: </a:t>
            </a:r>
            <a:r>
              <a:rPr lang="de-DE" altLang="de-DE" sz="1200" dirty="0" err="1">
                <a:latin typeface="Consolas" panose="020B0609020204030204" pitchFamily="49" charset="0"/>
              </a:rPr>
              <a:t>Example</a:t>
            </a:r>
            <a:r>
              <a:rPr lang="de-DE" altLang="de-DE" sz="1200" dirty="0">
                <a:latin typeface="Consolas" panose="020B0609020204030204" pitchFamily="49" charset="0"/>
              </a:rPr>
              <a:t> User &lt;example.user@example.de&gt;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Date:   Tue May 28 14:47:28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   Add </a:t>
            </a:r>
            <a:r>
              <a:rPr lang="de-DE" altLang="de-DE" sz="1200" dirty="0" err="1">
                <a:latin typeface="Consolas" panose="020B0609020204030204" pitchFamily="49" charset="0"/>
              </a:rPr>
              <a:t>final_file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diff</a:t>
            </a:r>
            <a:r>
              <a:rPr lang="de-DE" altLang="de-DE" sz="1200" dirty="0">
                <a:latin typeface="Consolas" panose="020B0609020204030204" pitchFamily="49" charset="0"/>
              </a:rPr>
              <a:t> --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a/final_file.txt b/final_file.txt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new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index</a:t>
            </a:r>
            <a:r>
              <a:rPr lang="de-DE" altLang="de-DE" sz="1200" dirty="0">
                <a:latin typeface="Consolas" panose="020B0609020204030204" pitchFamily="49" charset="0"/>
              </a:rPr>
              <a:t> 0000000..e69de29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1109548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Rückwirkendes Tagging mit Angabe der Commit-ID möglich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89c1108 (HEAD -&gt; main, tag: release-v0.0.2) Add release2_file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c3a059e (tag: release-v0.0.1)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a908be7 Add file3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Add file from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tag release-v0.0.0 a908be7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89c1108 (HEAD -&gt; main, tag: release-v0.0.2) Add release2_file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c3a059e (tag: release-v0.0.1)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a908be7 (tag: release-v0.0.0) Add file3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Add file from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1475861676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977</Words>
  <Application>Microsoft Office PowerPoint</Application>
  <PresentationFormat>Bildschirmpräsentation (4:3)</PresentationFormat>
  <Paragraphs>197</Paragraphs>
  <Slides>18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18</vt:i4>
      </vt:variant>
    </vt:vector>
  </HeadingPairs>
  <TitlesOfParts>
    <vt:vector size="25" baseType="lpstr">
      <vt:lpstr>Arial</vt:lpstr>
      <vt:lpstr>Consolas</vt:lpstr>
      <vt:lpstr>Monotype Sorts</vt:lpstr>
      <vt:lpstr>Times New Roman</vt:lpstr>
      <vt:lpstr>vorlneu</vt:lpstr>
      <vt:lpstr>Benutzerdefiniertes Design</vt:lpstr>
      <vt:lpstr>2_vorlneu</vt:lpstr>
      <vt:lpstr>Tag 2: Vertiefung Git-Workflow, CI/CD &amp; GitLab CI </vt:lpstr>
      <vt:lpstr>Agenda</vt:lpstr>
      <vt:lpstr>Agenda</vt:lpstr>
      <vt:lpstr>Tags</vt:lpstr>
      <vt:lpstr>Tags &amp; Releases</vt:lpstr>
      <vt:lpstr>Git – Tags </vt:lpstr>
      <vt:lpstr>Git – Tags </vt:lpstr>
      <vt:lpstr>Git – Tags </vt:lpstr>
      <vt:lpstr>Git – Tags </vt:lpstr>
      <vt:lpstr>Git – Tags </vt:lpstr>
      <vt:lpstr>Git – Tags </vt:lpstr>
      <vt:lpstr>Git – Tags </vt:lpstr>
      <vt:lpstr>Git – Tags </vt:lpstr>
      <vt:lpstr>Tags in GitLab</vt:lpstr>
      <vt:lpstr>Tags in GitLab</vt:lpstr>
      <vt:lpstr>Releases</vt:lpstr>
      <vt:lpstr>GitLab Releases</vt:lpstr>
      <vt:lpstr>Releases in GitLab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anderScoreUser9</cp:lastModifiedBy>
  <cp:revision>45</cp:revision>
  <cp:lastPrinted>1996-08-01T16:36:58Z</cp:lastPrinted>
  <dcterms:created xsi:type="dcterms:W3CDTF">2024-05-03T10:07:43Z</dcterms:created>
  <dcterms:modified xsi:type="dcterms:W3CDTF">2024-06-14T10:00:32Z</dcterms:modified>
</cp:coreProperties>
</file>