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606" r:id="rId4"/>
    <p:sldId id="626" r:id="rId5"/>
    <p:sldId id="627" r:id="rId6"/>
    <p:sldId id="290" r:id="rId7"/>
    <p:sldId id="291" r:id="rId8"/>
    <p:sldId id="292" r:id="rId9"/>
    <p:sldId id="302" r:id="rId10"/>
    <p:sldId id="294" r:id="rId11"/>
    <p:sldId id="301" r:id="rId12"/>
    <p:sldId id="298" r:id="rId13"/>
    <p:sldId id="296" r:id="rId14"/>
    <p:sldId id="303" r:id="rId15"/>
    <p:sldId id="299" r:id="rId16"/>
    <p:sldId id="304" r:id="rId17"/>
    <p:sldId id="628" r:id="rId18"/>
    <p:sldId id="629" r:id="rId19"/>
    <p:sldId id="631" r:id="rId20"/>
    <p:sldId id="630" r:id="rId21"/>
    <p:sldId id="632" r:id="rId22"/>
    <p:sldId id="633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24"/>
            <p14:sldId id="606"/>
            <p14:sldId id="626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  <p14:sldId id="628"/>
            <p14:sldId id="629"/>
            <p14:sldId id="631"/>
            <p14:sldId id="630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697" autoAdjust="0"/>
  </p:normalViewPr>
  <p:slideViewPr>
    <p:cSldViewPr>
      <p:cViewPr varScale="1">
        <p:scale>
          <a:sx n="73" d="100"/>
          <a:sy n="73" d="100"/>
        </p:scale>
        <p:origin x="25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8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Werte müssen vertraulich </a:t>
            </a:r>
            <a:r>
              <a:rPr lang="de-DE"/>
              <a:t>behandelt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75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</a:t>
            </a:r>
            <a:r>
              <a:rPr lang="en-US" dirty="0" err="1"/>
              <a:t>hei</a:t>
            </a:r>
            <a:r>
              <a:rPr lang="de-DE" dirty="0" err="1"/>
              <a:t>ßt</a:t>
            </a:r>
            <a:r>
              <a:rPr lang="de-DE" dirty="0"/>
              <a:t> die variable wird geloggt</a:t>
            </a:r>
          </a:p>
          <a:p>
            <a:r>
              <a:rPr lang="de-DE" dirty="0" err="1"/>
              <a:t>Masked</a:t>
            </a:r>
            <a:r>
              <a:rPr lang="de-DE" dirty="0"/>
              <a:t> heißt die variable wird nicht geloggt, aber kann in den Einstellungen angesehen werden.</a:t>
            </a:r>
          </a:p>
          <a:p>
            <a:r>
              <a:rPr lang="de-DE" dirty="0" err="1"/>
              <a:t>Protect</a:t>
            </a:r>
            <a:r>
              <a:rPr lang="de-DE" dirty="0"/>
              <a:t> Variable heißt die variable ist nur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verfügbar</a:t>
            </a:r>
          </a:p>
          <a:p>
            <a:r>
              <a:rPr lang="de-DE" dirty="0"/>
              <a:t>Überschreiben von Variablen kann es unklar machen, wo der </a:t>
            </a:r>
            <a:r>
              <a:rPr lang="de-DE" dirty="0" err="1"/>
              <a:t>runtime</a:t>
            </a:r>
            <a:r>
              <a:rPr lang="de-DE" dirty="0"/>
              <a:t> Wert herkommt.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27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Runner bekommt Zugangsdaten von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Runner Authentifiziert mit externem Secret Provider und liest die Secrets von dort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50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Secret Rotation: Regelmäßiges ändern von Secrets um Sicherheit zu erhöhen. Secrets müssen überall gleichzeitig </a:t>
            </a:r>
            <a:r>
              <a:rPr lang="de-DE" dirty="0" err="1"/>
              <a:t>geupdated</a:t>
            </a:r>
            <a:r>
              <a:rPr lang="de-DE" dirty="0"/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0855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5879A-FF50-9D1F-F674-2E516D3889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CEEB84-D223-D36E-A4A0-4267AB09BE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Rolling Updates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 möglich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46C25B-B54B-7936-4C86-E895372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865A6-302B-5162-3236-06D650D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  <a:endParaRPr lang="de-DE" b="1" dirty="0"/>
          </a:p>
        </p:txBody>
      </p:sp>
      <p:pic>
        <p:nvPicPr>
          <p:cNvPr id="7" name="Grafik 6" descr="Ein Bild, das computer, Computer, Text, Im Haus enthält.&#10;&#10;Automatisch generierte Beschreibung">
            <a:extLst>
              <a:ext uri="{FF2B5EF4-FFF2-40B4-BE49-F238E27FC236}">
                <a16:creationId xmlns:a16="http://schemas.microsoft.com/office/drawing/2014/main" id="{2A0FAAD3-CEFD-DCD8-B515-FEF2DC8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5" y="1772816"/>
            <a:ext cx="6660232" cy="444015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9063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BA6DE7-EA03-A7D7-3C29-41A2218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9604D-114C-C871-547B-A592BA83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Abweichungen in Konfiguration zwischen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Adressen/URLs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Zugangsdaten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von Docker Containern</a:t>
            </a:r>
          </a:p>
        </p:txBody>
      </p:sp>
    </p:spTree>
    <p:extLst>
      <p:ext uri="{BB962C8B-B14F-4D97-AF65-F5344CB8AC3E}">
        <p14:creationId xmlns:p14="http://schemas.microsoft.com/office/powerpoint/2010/main" val="308151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DD45-FD3C-3699-46AD-1F87E93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B4EF-A9C5-97D9-70B3-564006D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</p:txBody>
      </p:sp>
      <p:pic>
        <p:nvPicPr>
          <p:cNvPr id="5" name="Grafik 4" descr="Ein Bild, das Text, Zahl, Screenshot enthält.&#10;&#10;Automatisch generierte Beschreibung">
            <a:extLst>
              <a:ext uri="{FF2B5EF4-FFF2-40B4-BE49-F238E27FC236}">
                <a16:creationId xmlns:a16="http://schemas.microsoft.com/office/drawing/2014/main" id="{35720101-CC12-8773-3CA7-3FCB8CC7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" y="1957191"/>
            <a:ext cx="8537126" cy="39197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B0A6AD9-31E2-75F8-3933-010C5B19BA87}"/>
              </a:ext>
            </a:extLst>
          </p:cNvPr>
          <p:cNvSpPr/>
          <p:nvPr/>
        </p:nvSpPr>
        <p:spPr bwMode="auto">
          <a:xfrm>
            <a:off x="285720" y="4077072"/>
            <a:ext cx="1261944" cy="21602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85B860-F9A8-52E8-4860-C9E6DA9333F0}"/>
              </a:ext>
            </a:extLst>
          </p:cNvPr>
          <p:cNvSpPr/>
          <p:nvPr/>
        </p:nvSpPr>
        <p:spPr bwMode="auto">
          <a:xfrm>
            <a:off x="282576" y="5202512"/>
            <a:ext cx="1261944" cy="17070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930F78-CD38-ABBC-24FB-60FC85E4FFCA}"/>
              </a:ext>
            </a:extLst>
          </p:cNvPr>
          <p:cNvSpPr/>
          <p:nvPr/>
        </p:nvSpPr>
        <p:spPr bwMode="auto">
          <a:xfrm>
            <a:off x="2267744" y="3917058"/>
            <a:ext cx="648072" cy="23603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1C9-5FAC-CC87-FE4E-2370332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D3E0E-4B6B-3AC9-B7DC-1E49943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Sicherheit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Jeder, der Projekteinstellungen bearbeiten kann, kann sie sehen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mit fehlerhafter Pipeline geloggt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richtig konfiguriert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Visible oder </a:t>
            </a:r>
            <a:r>
              <a:rPr lang="de-DE" dirty="0" err="1"/>
              <a:t>masked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Protect</a:t>
            </a:r>
            <a:r>
              <a:rPr lang="de-DE" dirty="0"/>
              <a:t>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überschrieben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C7795F-6E01-F5BF-ACE2-1C2BA81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9AD538-3B05-3972-3EDA-255CDFB9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</p:txBody>
      </p:sp>
      <p:pic>
        <p:nvPicPr>
          <p:cNvPr id="3" name="Grafik 2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816B3B49-D2AB-DFB5-E3F8-8CA7FF89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" y="3116673"/>
            <a:ext cx="1409099" cy="1296949"/>
          </a:xfrm>
          <a:prstGeom prst="rect">
            <a:avLst/>
          </a:prstGeom>
        </p:spPr>
      </p:pic>
      <p:pic>
        <p:nvPicPr>
          <p:cNvPr id="7" name="Grafik 6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C46671FB-C6FD-8DA9-7620-C3978BAE8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31" y="3164824"/>
            <a:ext cx="1409099" cy="1409099"/>
          </a:xfrm>
          <a:prstGeom prst="rect">
            <a:avLst/>
          </a:prstGeom>
        </p:spPr>
      </p:pic>
      <p:pic>
        <p:nvPicPr>
          <p:cNvPr id="9" name="Grafik 8" descr="Safe Silhouette">
            <a:extLst>
              <a:ext uri="{FF2B5EF4-FFF2-40B4-BE49-F238E27FC236}">
                <a16:creationId xmlns:a16="http://schemas.microsoft.com/office/drawing/2014/main" id="{EB21FCCA-4561-E8DC-3931-7B1B8850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412" y="3092816"/>
            <a:ext cx="1561259" cy="156125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BC6F3FF1-719A-AEF5-DAD7-9766A7511C1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 bwMode="auto">
          <a:xfrm rot="16200000" flipH="1">
            <a:off x="2886580" y="1489724"/>
            <a:ext cx="48151" cy="3302049"/>
          </a:xfrm>
          <a:prstGeom prst="bentConnector3">
            <a:avLst>
              <a:gd name="adj1" fmla="val -474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429565-476B-3849-2B2F-998B4C6CAD1C}"/>
              </a:ext>
            </a:extLst>
          </p:cNvPr>
          <p:cNvSpPr txBox="1"/>
          <p:nvPr/>
        </p:nvSpPr>
        <p:spPr bwMode="auto">
          <a:xfrm>
            <a:off x="1974501" y="2492896"/>
            <a:ext cx="2093443" cy="3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provides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token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6CDE84-6F76-13C1-FCCE-E7353DE8C201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5266230" y="3869374"/>
            <a:ext cx="1892950" cy="155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6E5A05D-D8E0-1F11-7466-B1FEE9E109F1}"/>
              </a:ext>
            </a:extLst>
          </p:cNvPr>
          <p:cNvSpPr txBox="1"/>
          <p:nvPr/>
        </p:nvSpPr>
        <p:spPr bwMode="auto">
          <a:xfrm>
            <a:off x="5364088" y="3342519"/>
            <a:ext cx="1795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authenticates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E779C32-C71A-77A1-05B4-4D295A398F8E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rot="16200000" flipH="1">
            <a:off x="5977845" y="3157759"/>
            <a:ext cx="320032" cy="31523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D495D72-FE14-1F15-A48E-65D7F02EF79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4041" y="4413622"/>
            <a:ext cx="0" cy="480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72EEE3-E168-C2D5-EECD-3611894F368B}"/>
              </a:ext>
            </a:extLst>
          </p:cNvPr>
          <p:cNvSpPr txBox="1"/>
          <p:nvPr/>
        </p:nvSpPr>
        <p:spPr bwMode="auto">
          <a:xfrm>
            <a:off x="4644011" y="5067847"/>
            <a:ext cx="307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reads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secrets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from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vault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5CA94-A9F6-2508-67F2-6FBA090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0BB548-E6B5-4003-33A0-C7895F11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Externe Provider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</a:t>
            </a:r>
            <a:r>
              <a:rPr lang="de-DE" dirty="0"/>
              <a:t>, Azure Key </a:t>
            </a:r>
            <a:r>
              <a:rPr lang="de-DE" dirty="0" err="1"/>
              <a:t>Vault</a:t>
            </a:r>
            <a:r>
              <a:rPr lang="de-DE" dirty="0"/>
              <a:t>, Google Cloud Secret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eingebunden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in mehreren Projekten verwendet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Bieten mehr Features (Secret Rotation)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Sicherer als </a:t>
            </a:r>
            <a:r>
              <a:rPr lang="de-DE" dirty="0" err="1"/>
              <a:t>GitLab</a:t>
            </a:r>
            <a:r>
              <a:rPr lang="de-DE" dirty="0"/>
              <a:t> Variablen</a:t>
            </a:r>
          </a:p>
        </p:txBody>
      </p:sp>
    </p:spTree>
    <p:extLst>
      <p:ext uri="{BB962C8B-B14F-4D97-AF65-F5344CB8AC3E}">
        <p14:creationId xmlns:p14="http://schemas.microsoft.com/office/powerpoint/2010/main" val="24222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über </a:t>
            </a:r>
            <a:r>
              <a:rPr lang="de-DE" sz="2400" b="1" dirty="0" err="1">
                <a:latin typeface="+mj-lt"/>
              </a:rPr>
              <a:t>GitLab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 konfigurierbar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 abbildbar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partielles </a:t>
            </a:r>
            <a:r>
              <a:rPr lang="de-DE" altLang="de-DE" kern="0" dirty="0" err="1"/>
              <a:t>Deployment</a:t>
            </a:r>
            <a:r>
              <a:rPr lang="de-DE" altLang="de-DE" kern="0" dirty="0"/>
              <a:t>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841</Words>
  <Application>Microsoft Office PowerPoint</Application>
  <PresentationFormat>Bildschirmpräsentation (4:3)</PresentationFormat>
  <Paragraphs>238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102</cp:revision>
  <cp:lastPrinted>1996-08-01T16:36:58Z</cp:lastPrinted>
  <dcterms:created xsi:type="dcterms:W3CDTF">2024-05-03T10:07:43Z</dcterms:created>
  <dcterms:modified xsi:type="dcterms:W3CDTF">2024-06-14T10:08:57Z</dcterms:modified>
</cp:coreProperties>
</file>