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88" r:id="rId3"/>
    <p:sldId id="289" r:id="rId4"/>
    <p:sldId id="291" r:id="rId5"/>
    <p:sldId id="587" r:id="rId6"/>
    <p:sldId id="589" r:id="rId7"/>
    <p:sldId id="590" r:id="rId8"/>
    <p:sldId id="597" r:id="rId9"/>
    <p:sldId id="598" r:id="rId10"/>
    <p:sldId id="594" r:id="rId11"/>
    <p:sldId id="595" r:id="rId12"/>
    <p:sldId id="596" r:id="rId13"/>
    <p:sldId id="591" r:id="rId14"/>
    <p:sldId id="588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137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543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31.05.2024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8600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Tag-3_2-GitLab-Runner-Container-Registry.ppt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Tagging nach dem </a:t>
            </a:r>
            <a:r>
              <a:rPr lang="de-DE" b="1" dirty="0" err="1"/>
              <a:t>Build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Vorhandene Images mit </a:t>
            </a: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tag </a:t>
            </a:r>
            <a:r>
              <a:rPr lang="de-DE" dirty="0"/>
              <a:t>Befehl taggen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tag [IMAGE_ID] [</a:t>
            </a:r>
            <a:r>
              <a:rPr lang="de-DE" dirty="0" err="1">
                <a:latin typeface="Consolas" panose="020B0609020204030204" pitchFamily="49" charset="0"/>
              </a:rPr>
              <a:t>repository</a:t>
            </a:r>
            <a:r>
              <a:rPr lang="de-DE" dirty="0">
                <a:latin typeface="Consolas" panose="020B0609020204030204" pitchFamily="49" charset="0"/>
              </a:rPr>
              <a:t>]:[TAG] </a:t>
            </a:r>
          </a:p>
        </p:txBody>
      </p:sp>
    </p:spTree>
    <p:extLst>
      <p:ext uri="{BB962C8B-B14F-4D97-AF65-F5344CB8AC3E}">
        <p14:creationId xmlns:p14="http://schemas.microsoft.com/office/powerpoint/2010/main" val="378824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Best </a:t>
            </a:r>
            <a:r>
              <a:rPr lang="de-DE" b="1" dirty="0" err="1"/>
              <a:t>Practises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Aussagekräftige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Tags sollten beschreibend (deskriptive)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Die Image Version oder Zustand wiedergeben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Konsistenz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Einheitliches Tagging-Schema für verschiedene Images und Versionen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Regelmäßige Updates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Tags immer aktualisieren, gerade bei einer neuen </a:t>
            </a:r>
            <a:r>
              <a:rPr lang="de-DE" dirty="0" err="1"/>
              <a:t>Verison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>
                <a:sym typeface="Wingdings" panose="05000000000000000000" pitchFamily="2" charset="2"/>
              </a:rPr>
              <a:t> Strategien zum Image Tagging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94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Strategien zum Image Tagging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Image ID (</a:t>
            </a:r>
            <a:r>
              <a:rPr lang="de-DE" dirty="0" err="1"/>
              <a:t>digest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Image tags: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Rolling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SemVer</a:t>
            </a:r>
            <a:r>
              <a:rPr lang="de-DE" dirty="0"/>
              <a:t>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GitCommit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Timestamp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199668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AFD09-5210-6F86-C2FD-BBC016D3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412707-84D3-F572-4709-FD9A95F2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Verwendung mit </a:t>
            </a:r>
            <a:r>
              <a:rPr lang="de-DE" b="1" dirty="0" err="1"/>
              <a:t>GitLab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Authentifizierung mit der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CI/CD zum authentifizieren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Images bauen und pushen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Docker-in-Docker Container Image (Container Registry)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Docker-in-Docker Container Image (</a:t>
            </a:r>
            <a:r>
              <a:rPr lang="de-DE" sz="1800" dirty="0" err="1"/>
              <a:t>Dependency</a:t>
            </a:r>
            <a:r>
              <a:rPr lang="de-DE" sz="1800" dirty="0"/>
              <a:t> Proxy)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Beispiele mit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36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/>
              <a:t>Möglichkeiten </a:t>
            </a:r>
            <a:r>
              <a:rPr lang="de-DE" altLang="de-DE" sz="1400" dirty="0"/>
              <a:t>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Erstellen von Release- und </a:t>
            </a:r>
            <a:r>
              <a:rPr lang="de-DE" altLang="de-DE" sz="1400" u="sng" dirty="0" err="1"/>
              <a:t>Tagged</a:t>
            </a:r>
            <a:r>
              <a:rPr lang="de-DE" altLang="de-DE" sz="1400" u="sng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Erstellen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Tagging von Docker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Strategien zum Image Tagging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 mit </a:t>
            </a:r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42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Tagging von Docker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Was ist Tagging?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Warum Tagging?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Tagging während des </a:t>
            </a:r>
            <a:r>
              <a:rPr lang="de-DE" dirty="0" err="1"/>
              <a:t>Builds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Tagging nach dem </a:t>
            </a:r>
            <a:r>
              <a:rPr lang="de-DE" dirty="0" err="1"/>
              <a:t>Build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Best </a:t>
            </a:r>
            <a:r>
              <a:rPr lang="de-DE" dirty="0" err="1"/>
              <a:t>Practises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26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Was ist Tagging?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Jedes Docker Image hat eine </a:t>
            </a:r>
            <a:r>
              <a:rPr lang="de-DE" dirty="0" err="1"/>
              <a:t>unique</a:t>
            </a:r>
            <a:r>
              <a:rPr lang="de-DE" dirty="0"/>
              <a:t>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Mit IDs zu arbeiten kann umständlich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Lesbare Alternative… Image Tagging!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Tagging vergleichbar mit </a:t>
            </a:r>
            <a:r>
              <a:rPr lang="de-DE" dirty="0" err="1"/>
              <a:t>Labeling</a:t>
            </a:r>
            <a:r>
              <a:rPr lang="de-DE" dirty="0"/>
              <a:t> (Beschriftung)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erlauben aussagekräftige Namen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Leichter zu identifizieren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Einfacher zu benutzen</a:t>
            </a:r>
          </a:p>
        </p:txBody>
      </p:sp>
    </p:spTree>
    <p:extLst>
      <p:ext uri="{BB962C8B-B14F-4D97-AF65-F5344CB8AC3E}">
        <p14:creationId xmlns:p14="http://schemas.microsoft.com/office/powerpoint/2010/main" val="304998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Warum Tagging?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Lesbarkeit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Im Vergleich zu IDs besser lesbar und benutzerfreundlicher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Versionskontrolle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Helfen beim </a:t>
            </a:r>
            <a:r>
              <a:rPr lang="de-DE" dirty="0" err="1"/>
              <a:t>Maintaining</a:t>
            </a:r>
            <a:r>
              <a:rPr lang="de-DE" dirty="0"/>
              <a:t> von verschiedenen Versionen des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Convenience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 Befehlen und Skripten leichter zu verwenden</a:t>
            </a:r>
          </a:p>
        </p:txBody>
      </p:sp>
    </p:spTree>
    <p:extLst>
      <p:ext uri="{BB962C8B-B14F-4D97-AF65-F5344CB8AC3E}">
        <p14:creationId xmlns:p14="http://schemas.microsoft.com/office/powerpoint/2010/main" val="215193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4EA8E-7A71-3505-B01E-D0E8A26A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A2B4E-C5FB-6595-34A6-E18A9AA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Tagging während des </a:t>
            </a:r>
            <a:r>
              <a:rPr lang="de-DE" b="1" dirty="0" err="1"/>
              <a:t>Builds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dem –t </a:t>
            </a:r>
            <a:r>
              <a:rPr lang="de-DE" dirty="0" err="1"/>
              <a:t>Flag</a:t>
            </a:r>
            <a:r>
              <a:rPr lang="de-DE" dirty="0"/>
              <a:t> während des </a:t>
            </a:r>
            <a:r>
              <a:rPr lang="de-DE" dirty="0" err="1"/>
              <a:t>Build</a:t>
            </a:r>
            <a:r>
              <a:rPr lang="de-DE" dirty="0"/>
              <a:t>-Prozesses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build</a:t>
            </a:r>
            <a:r>
              <a:rPr lang="de-DE" dirty="0">
                <a:latin typeface="Consolas" panose="020B0609020204030204" pitchFamily="49" charset="0"/>
              </a:rPr>
              <a:t> –t [</a:t>
            </a:r>
            <a:r>
              <a:rPr lang="de-DE" dirty="0" err="1">
                <a:latin typeface="Consolas" panose="020B0609020204030204" pitchFamily="49" charset="0"/>
              </a:rPr>
              <a:t>repository</a:t>
            </a:r>
            <a:r>
              <a:rPr lang="de-DE" dirty="0">
                <a:latin typeface="Consolas" panose="020B0609020204030204" pitchFamily="49" charset="0"/>
              </a:rPr>
              <a:t>]:[TAG] .</a:t>
            </a:r>
          </a:p>
        </p:txBody>
      </p:sp>
    </p:spTree>
    <p:extLst>
      <p:ext uri="{BB962C8B-B14F-4D97-AF65-F5344CB8AC3E}">
        <p14:creationId xmlns:p14="http://schemas.microsoft.com/office/powerpoint/2010/main" val="148692860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485</Words>
  <Application>Microsoft Office PowerPoint</Application>
  <PresentationFormat>Bildschirmpräsentation (4:3)</PresentationFormat>
  <Paragraphs>114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388</cp:revision>
  <cp:lastPrinted>1996-08-01T16:36:58Z</cp:lastPrinted>
  <dcterms:created xsi:type="dcterms:W3CDTF">2024-05-03T10:07:43Z</dcterms:created>
  <dcterms:modified xsi:type="dcterms:W3CDTF">2024-05-31T13:34:19Z</dcterms:modified>
</cp:coreProperties>
</file>