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288" r:id="rId3"/>
    <p:sldId id="289" r:id="rId4"/>
    <p:sldId id="291"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611"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91865"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Tag-3_2_1-GitLab-Runner.ppt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Verhindert alle Ressourcen an nur ein Projekt</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endParaRPr lang="de-DE" dirty="0"/>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a:t>
            </a:r>
            <a:r>
              <a:rPr lang="de-DE"/>
              <a:t>Cluster </a:t>
            </a:r>
            <a:r>
              <a:rPr lang="de-DE" dirty="0"/>
              <a:t>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7653</Words>
  <Application>Microsoft Office PowerPoint</Application>
  <PresentationFormat>Bildschirmpräsentation (4:3)</PresentationFormat>
  <Paragraphs>1214</Paragraphs>
  <Slides>101</Slides>
  <Notes>79</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409</cp:revision>
  <cp:lastPrinted>1996-08-01T16:36:58Z</cp:lastPrinted>
  <dcterms:created xsi:type="dcterms:W3CDTF">2024-05-03T10:07:43Z</dcterms:created>
  <dcterms:modified xsi:type="dcterms:W3CDTF">2024-06-10T10:44:52Z</dcterms:modified>
</cp:coreProperties>
</file>