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58"/>
  </p:notesMasterIdLst>
  <p:handoutMasterIdLst>
    <p:handoutMasterId r:id="rId59"/>
  </p:handoutMasterIdLst>
  <p:sldIdLst>
    <p:sldId id="288" r:id="rId3"/>
    <p:sldId id="289" r:id="rId4"/>
    <p:sldId id="291" r:id="rId5"/>
    <p:sldId id="587" r:id="rId6"/>
    <p:sldId id="596" r:id="rId7"/>
    <p:sldId id="599" r:id="rId8"/>
    <p:sldId id="600" r:id="rId9"/>
    <p:sldId id="588" r:id="rId10"/>
    <p:sldId id="598" r:id="rId11"/>
    <p:sldId id="601" r:id="rId12"/>
    <p:sldId id="603" r:id="rId13"/>
    <p:sldId id="589" r:id="rId14"/>
    <p:sldId id="604" r:id="rId15"/>
    <p:sldId id="590"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591" r:id="rId37"/>
    <p:sldId id="625" r:id="rId38"/>
    <p:sldId id="626" r:id="rId39"/>
    <p:sldId id="632" r:id="rId40"/>
    <p:sldId id="627" r:id="rId41"/>
    <p:sldId id="633" r:id="rId42"/>
    <p:sldId id="628" r:id="rId43"/>
    <p:sldId id="634" r:id="rId44"/>
    <p:sldId id="629" r:id="rId45"/>
    <p:sldId id="635" r:id="rId46"/>
    <p:sldId id="630" r:id="rId47"/>
    <p:sldId id="636" r:id="rId48"/>
    <p:sldId id="631" r:id="rId49"/>
    <p:sldId id="637" r:id="rId50"/>
    <p:sldId id="640" r:id="rId51"/>
    <p:sldId id="641" r:id="rId52"/>
    <p:sldId id="592" r:id="rId53"/>
    <p:sldId id="593" r:id="rId54"/>
    <p:sldId id="594" r:id="rId55"/>
    <p:sldId id="597" r:id="rId56"/>
    <p:sldId id="595" r:id="rId57"/>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FFFFFF"/>
    <a:srgbClr val="0D4F3C"/>
    <a:srgbClr val="008C5A"/>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9" d="100"/>
          <a:sy n="109" d="100"/>
        </p:scale>
        <p:origin x="228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28945607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28.05.2024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3115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Tag-2_5-GitOps.ppt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(nicht Projekt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(nicht Projekt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(Docker!) für den Runner angeben</a:t>
            </a:r>
          </a:p>
          <a:p>
            <a:pPr marL="457200" indent="-457200">
              <a:buFont typeface="+mj-lt"/>
              <a:buAutoNum type="arabicPeriod"/>
            </a:pPr>
            <a:r>
              <a:rPr lang="de-DE" sz="2000" dirty="0"/>
              <a:t>Standard Image angeben, welches genutzt werden soll, falls in .</a:t>
            </a:r>
            <a:r>
              <a:rPr lang="de-DE" sz="2000" dirty="0" err="1"/>
              <a:t>gitlab-ci.yml</a:t>
            </a:r>
            <a:r>
              <a:rPr lang="de-DE" sz="20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Project Runner, registrieren diesen in </a:t>
            </a:r>
            <a:r>
              <a:rPr lang="de-DE" dirty="0" err="1"/>
              <a:t>GitLab</a:t>
            </a:r>
            <a:r>
              <a:rPr lang="de-DE" dirty="0"/>
              <a:t> und lassen ihn über eine Pipeline laufen.</a:t>
            </a:r>
          </a:p>
          <a:p>
            <a:pPr marL="0" indent="0">
              <a:buNone/>
            </a:pPr>
            <a:r>
              <a:rPr lang="de-DE" dirty="0"/>
              <a:t>Beachten Sie dabei die benötigten Schritte.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 &amp;</a:t>
            </a:r>
            <a:br>
              <a:rPr lang="de-DE" cap="none" dirty="0"/>
            </a:br>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u="sng"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9192989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p:txBody>
      </p:sp>
    </p:spTree>
    <p:extLst>
      <p:ext uri="{BB962C8B-B14F-4D97-AF65-F5344CB8AC3E}">
        <p14:creationId xmlns:p14="http://schemas.microsoft.com/office/powerpoint/2010/main" val="9497300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28090215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E7C6E1-B055-3AFC-5E69-1173C8DA414C}"/>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2F072594-2447-5EB7-7AAF-47596D7C1121}"/>
              </a:ext>
            </a:extLst>
          </p:cNvPr>
          <p:cNvSpPr>
            <a:spLocks noGrp="1"/>
          </p:cNvSpPr>
          <p:nvPr>
            <p:ph idx="1"/>
          </p:nvPr>
        </p:nvSpPr>
        <p:spPr/>
        <p:txBody>
          <a:bodyPr/>
          <a:lstStyle/>
          <a:p>
            <a:pPr marL="0" indent="0">
              <a:buNone/>
            </a:pPr>
            <a:endParaRPr lang="de-DE" dirty="0"/>
          </a:p>
        </p:txBody>
      </p:sp>
    </p:spTree>
    <p:extLst>
      <p:ext uri="{BB962C8B-B14F-4D97-AF65-F5344CB8AC3E}">
        <p14:creationId xmlns:p14="http://schemas.microsoft.com/office/powerpoint/2010/main" val="81545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4576</Words>
  <Application>Microsoft Office PowerPoint</Application>
  <PresentationFormat>Bildschirmpräsentation (4:3)</PresentationFormat>
  <Paragraphs>701</Paragraphs>
  <Slides>55</Slides>
  <Notes>44</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55</vt:i4>
      </vt:variant>
    </vt:vector>
  </HeadingPairs>
  <TitlesOfParts>
    <vt:vector size="65"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 &amp; Container/Docker Registry</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Container/Docker Registry</vt:lpstr>
      <vt:lpstr>Container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255</cp:revision>
  <cp:lastPrinted>1996-08-01T16:36:58Z</cp:lastPrinted>
  <dcterms:created xsi:type="dcterms:W3CDTF">2024-05-03T10:07:43Z</dcterms:created>
  <dcterms:modified xsi:type="dcterms:W3CDTF">2024-05-28T13:19:05Z</dcterms:modified>
</cp:coreProperties>
</file>