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2"/>
  </p:notesMasterIdLst>
  <p:handoutMasterIdLst>
    <p:handoutMasterId r:id="rId23"/>
  </p:handoutMasterIdLst>
  <p:sldIdLst>
    <p:sldId id="288" r:id="rId4"/>
    <p:sldId id="387" r:id="rId5"/>
    <p:sldId id="287" r:id="rId6"/>
    <p:sldId id="596" r:id="rId7"/>
    <p:sldId id="368" r:id="rId8"/>
    <p:sldId id="420" r:id="rId9"/>
    <p:sldId id="421" r:id="rId10"/>
    <p:sldId id="422" r:id="rId11"/>
    <p:sldId id="424" r:id="rId12"/>
    <p:sldId id="423" r:id="rId13"/>
    <p:sldId id="425" r:id="rId14"/>
    <p:sldId id="426" r:id="rId15"/>
    <p:sldId id="427" r:id="rId16"/>
    <p:sldId id="597" r:id="rId17"/>
    <p:sldId id="724" r:id="rId18"/>
    <p:sldId id="598" r:id="rId19"/>
    <p:sldId id="430" r:id="rId20"/>
    <p:sldId id="725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/>
              <a:t>Tags und Releases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Datei,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spezifischen Entwicklungsstand zu markieren und mit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Releases in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266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962</Words>
  <Application>Microsoft Office PowerPoint</Application>
  <PresentationFormat>Bildschirmpräsentation (4:3)</PresentationFormat>
  <Paragraphs>188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Tags und Releases</vt:lpstr>
      <vt:lpstr>Agenda</vt:lpstr>
      <vt:lpstr>Inhalt</vt:lpstr>
      <vt:lpstr>Tags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31</cp:revision>
  <cp:lastPrinted>1996-08-01T16:36:58Z</cp:lastPrinted>
  <dcterms:created xsi:type="dcterms:W3CDTF">2024-05-03T10:07:43Z</dcterms:created>
  <dcterms:modified xsi:type="dcterms:W3CDTF">2024-06-10T10:28:42Z</dcterms:modified>
</cp:coreProperties>
</file>