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 Image ändert sich immer!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</a:t>
            </a:r>
            <a:r>
              <a:rPr lang="en-US"/>
              <a:t>: </a:t>
            </a:r>
            <a:r>
              <a:rPr lang="nl-NL"/>
              <a:t>gitlab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</a:t>
            </a:r>
            <a:r>
              <a:rPr lang="de-DE" dirty="0" err="1">
                <a:sym typeface="Wingdings" panose="05000000000000000000" pitchFamily="2" charset="2"/>
              </a:rPr>
              <a:t>umbennen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1748</Words>
  <Application>Microsoft Office PowerPoint</Application>
  <PresentationFormat>Bildschirmpräsentation (4:3)</PresentationFormat>
  <Paragraphs>336</Paragraphs>
  <Slides>34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391</cp:revision>
  <cp:lastPrinted>1996-08-01T16:36:58Z</cp:lastPrinted>
  <dcterms:created xsi:type="dcterms:W3CDTF">2024-05-03T10:07:43Z</dcterms:created>
  <dcterms:modified xsi:type="dcterms:W3CDTF">2024-06-10T18:31:45Z</dcterms:modified>
</cp:coreProperties>
</file>