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5"/>
  </p:notesMasterIdLst>
  <p:handoutMasterIdLst>
    <p:handoutMasterId r:id="rId106"/>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26" r:id="rId40"/>
    <p:sldId id="632" r:id="rId41"/>
    <p:sldId id="627" r:id="rId42"/>
    <p:sldId id="633" r:id="rId43"/>
    <p:sldId id="628" r:id="rId44"/>
    <p:sldId id="634" r:id="rId45"/>
    <p:sldId id="629" r:id="rId46"/>
    <p:sldId id="635" r:id="rId47"/>
    <p:sldId id="630" r:id="rId48"/>
    <p:sldId id="636" r:id="rId49"/>
    <p:sldId id="631" r:id="rId50"/>
    <p:sldId id="637" r:id="rId51"/>
    <p:sldId id="640" r:id="rId52"/>
    <p:sldId id="641" r:id="rId53"/>
    <p:sldId id="673" r:id="rId54"/>
    <p:sldId id="689" r:id="rId55"/>
    <p:sldId id="642" r:id="rId56"/>
    <p:sldId id="643" r:id="rId57"/>
    <p:sldId id="648" r:id="rId58"/>
    <p:sldId id="644" r:id="rId59"/>
    <p:sldId id="649" r:id="rId60"/>
    <p:sldId id="645" r:id="rId61"/>
    <p:sldId id="650" r:id="rId62"/>
    <p:sldId id="646" r:id="rId63"/>
    <p:sldId id="651" r:id="rId64"/>
    <p:sldId id="647" r:id="rId65"/>
    <p:sldId id="652" r:id="rId66"/>
    <p:sldId id="674" r:id="rId67"/>
    <p:sldId id="653" r:id="rId68"/>
    <p:sldId id="658" r:id="rId69"/>
    <p:sldId id="664" r:id="rId70"/>
    <p:sldId id="659" r:id="rId71"/>
    <p:sldId id="665" r:id="rId72"/>
    <p:sldId id="660" r:id="rId73"/>
    <p:sldId id="666" r:id="rId74"/>
    <p:sldId id="667" r:id="rId75"/>
    <p:sldId id="661" r:id="rId76"/>
    <p:sldId id="668" r:id="rId77"/>
    <p:sldId id="662" r:id="rId78"/>
    <p:sldId id="669" r:id="rId79"/>
    <p:sldId id="670" r:id="rId80"/>
    <p:sldId id="671" r:id="rId81"/>
    <p:sldId id="672" r:id="rId82"/>
    <p:sldId id="592" r:id="rId83"/>
    <p:sldId id="594" r:id="rId84"/>
    <p:sldId id="675" r:id="rId85"/>
    <p:sldId id="676" r:id="rId86"/>
    <p:sldId id="593" r:id="rId87"/>
    <p:sldId id="678" r:id="rId88"/>
    <p:sldId id="679" r:id="rId89"/>
    <p:sldId id="680" r:id="rId90"/>
    <p:sldId id="681" r:id="rId91"/>
    <p:sldId id="682" r:id="rId92"/>
    <p:sldId id="683" r:id="rId93"/>
    <p:sldId id="684" r:id="rId94"/>
    <p:sldId id="685" r:id="rId95"/>
    <p:sldId id="686" r:id="rId96"/>
    <p:sldId id="687" r:id="rId97"/>
    <p:sldId id="677" r:id="rId98"/>
    <p:sldId id="597" r:id="rId99"/>
    <p:sldId id="692" r:id="rId100"/>
    <p:sldId id="691" r:id="rId101"/>
    <p:sldId id="688" r:id="rId102"/>
    <p:sldId id="693" r:id="rId103"/>
    <p:sldId id="595" r:id="rId104"/>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94</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29.05.2024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7C5BE06-2B92-CC8B-9154-47007ABBF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996952"/>
            <a:ext cx="4300736" cy="4300736"/>
          </a:xfrm>
        </p:spPr>
      </p:pic>
      <p:pic>
        <p:nvPicPr>
          <p:cNvPr id="7" name="Grafik 6">
            <a:extLst>
              <a:ext uri="{FF2B5EF4-FFF2-40B4-BE49-F238E27FC236}">
                <a16:creationId xmlns:a16="http://schemas.microsoft.com/office/drawing/2014/main" id="{BE9CCB7C-8C17-285C-7F88-68B9D147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30949">
            <a:off x="3145794" y="4216465"/>
            <a:ext cx="1170797" cy="1030198"/>
          </a:xfrm>
          <a:prstGeom prst="rect">
            <a:avLst/>
          </a:prstGeom>
        </p:spPr>
      </p:pic>
      <p:pic>
        <p:nvPicPr>
          <p:cNvPr id="3" name="Grafik 2">
            <a:extLst>
              <a:ext uri="{FF2B5EF4-FFF2-40B4-BE49-F238E27FC236}">
                <a16:creationId xmlns:a16="http://schemas.microsoft.com/office/drawing/2014/main" id="{E305C248-1E25-17F8-5683-4BC2D377E7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1291321"/>
            <a:ext cx="1637727" cy="1637727"/>
          </a:xfrm>
          <a:prstGeom prst="rect">
            <a:avLst/>
          </a:prstGeom>
        </p:spPr>
      </p:pic>
      <p:pic>
        <p:nvPicPr>
          <p:cNvPr id="4" name="Grafik 3">
            <a:extLst>
              <a:ext uri="{FF2B5EF4-FFF2-40B4-BE49-F238E27FC236}">
                <a16:creationId xmlns:a16="http://schemas.microsoft.com/office/drawing/2014/main" id="{33081F38-CDF8-607B-E8D4-C2F407408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209" y="1251996"/>
            <a:ext cx="1718015" cy="1718015"/>
          </a:xfrm>
          <a:prstGeom prst="rect">
            <a:avLst/>
          </a:prstGeom>
        </p:spPr>
      </p:pic>
      <p:cxnSp>
        <p:nvCxnSpPr>
          <p:cNvPr id="6" name="Gerade Verbindung mit Pfeil 5">
            <a:extLst>
              <a:ext uri="{FF2B5EF4-FFF2-40B4-BE49-F238E27FC236}">
                <a16:creationId xmlns:a16="http://schemas.microsoft.com/office/drawing/2014/main" id="{726C1A76-0CAF-5B4A-A3D3-4FEB54E478DC}"/>
              </a:ext>
            </a:extLst>
          </p:cNvPr>
          <p:cNvCxnSpPr>
            <a:endCxn id="4" idx="1"/>
          </p:cNvCxnSpPr>
          <p:nvPr/>
        </p:nvCxnSpPr>
        <p:spPr bwMode="auto">
          <a:xfrm>
            <a:off x="3375049" y="2110185"/>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 name="Textfeld 7">
            <a:extLst>
              <a:ext uri="{FF2B5EF4-FFF2-40B4-BE49-F238E27FC236}">
                <a16:creationId xmlns:a16="http://schemas.microsoft.com/office/drawing/2014/main" id="{8D7CB7A8-E3F5-FD0D-234C-D972B6A48585}"/>
              </a:ext>
            </a:extLst>
          </p:cNvPr>
          <p:cNvSpPr txBox="1"/>
          <p:nvPr/>
        </p:nvSpPr>
        <p:spPr bwMode="auto">
          <a:xfrm>
            <a:off x="1704415" y="2773690"/>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10" name="Textfeld 9">
            <a:extLst>
              <a:ext uri="{FF2B5EF4-FFF2-40B4-BE49-F238E27FC236}">
                <a16:creationId xmlns:a16="http://schemas.microsoft.com/office/drawing/2014/main" id="{B7B37830-9001-265C-DB90-CCE29E062C9C}"/>
              </a:ext>
            </a:extLst>
          </p:cNvPr>
          <p:cNvSpPr txBox="1"/>
          <p:nvPr/>
        </p:nvSpPr>
        <p:spPr bwMode="auto">
          <a:xfrm>
            <a:off x="4702821" y="2772872"/>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11" name="Textfeld 10">
            <a:extLst>
              <a:ext uri="{FF2B5EF4-FFF2-40B4-BE49-F238E27FC236}">
                <a16:creationId xmlns:a16="http://schemas.microsoft.com/office/drawing/2014/main" id="{104991F2-6CAD-D77B-2EE4-0351CE25F1F4}"/>
              </a:ext>
            </a:extLst>
          </p:cNvPr>
          <p:cNvSpPr txBox="1"/>
          <p:nvPr/>
        </p:nvSpPr>
        <p:spPr bwMode="auto">
          <a:xfrm>
            <a:off x="3763940" y="179710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Tree>
    <p:extLst>
      <p:ext uri="{BB962C8B-B14F-4D97-AF65-F5344CB8AC3E}">
        <p14:creationId xmlns:p14="http://schemas.microsoft.com/office/powerpoint/2010/main" val="8154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464" y="1384942"/>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7665</Words>
  <Application>Microsoft Office PowerPoint</Application>
  <PresentationFormat>Bildschirmpräsentation (4:3)</PresentationFormat>
  <Paragraphs>1226</Paragraphs>
  <Slides>102</Slides>
  <Notes>77</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102</vt:i4>
      </vt:variant>
    </vt:vector>
  </HeadingPairs>
  <TitlesOfParts>
    <vt:vector size="112"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321</cp:revision>
  <cp:lastPrinted>1996-08-01T16:36:58Z</cp:lastPrinted>
  <dcterms:created xsi:type="dcterms:W3CDTF">2024-05-03T10:07:43Z</dcterms:created>
  <dcterms:modified xsi:type="dcterms:W3CDTF">2024-05-29T15:42:44Z</dcterms:modified>
</cp:coreProperties>
</file>