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592" r:id="rId5"/>
    <p:sldId id="639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85237" autoAdjust="0"/>
  </p:normalViewPr>
  <p:slideViewPr>
    <p:cSldViewPr>
      <p:cViewPr varScale="1">
        <p:scale>
          <a:sx n="82" d="100"/>
          <a:sy n="82" d="100"/>
        </p:scale>
        <p:origin x="23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354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63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371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</a:t>
            </a:r>
          </a:p>
          <a:p>
            <a:pPr marL="857250" lvl="1" indent="-457200"/>
            <a:r>
              <a:rPr lang="de-DE" altLang="de-DE" dirty="0"/>
              <a:t>Meist verändert </a:t>
            </a:r>
            <a:r>
              <a:rPr lang="de-DE" altLang="de-DE" dirty="0" err="1"/>
              <a:t>git</a:t>
            </a:r>
            <a:r>
              <a:rPr lang="de-DE" altLang="de-DE" dirty="0"/>
              <a:t> nur den aktuellen Branch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wurden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erzeugt. Es wird als Fast </a:t>
            </a:r>
            <a:r>
              <a:rPr lang="de-DE" altLang="de-DE" dirty="0" err="1"/>
              <a:t>forward</a:t>
            </a:r>
            <a:r>
              <a:rPr lang="de-DE" altLang="de-DE" dirty="0"/>
              <a:t> </a:t>
            </a:r>
            <a:r>
              <a:rPr lang="de-DE" altLang="de-DE" dirty="0" err="1"/>
              <a:t>Merge</a:t>
            </a:r>
            <a:r>
              <a:rPr lang="de-DE" altLang="de-DE" dirty="0"/>
              <a:t> umgesetzt.</a:t>
            </a:r>
          </a:p>
          <a:p>
            <a:pPr marL="857250" lvl="1" indent="-457200"/>
            <a:r>
              <a:rPr lang="de-DE" altLang="de-DE" dirty="0"/>
              <a:t>In den Logs sieht es nun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Hier kann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sind abgeschlossen und können gelöscht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8: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598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die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erneut an. Schreiben sie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in die </a:t>
            </a:r>
            <a:r>
              <a:rPr lang="de-DE" altLang="de-DE" dirty="0" err="1"/>
              <a:t>Datie</a:t>
            </a:r>
            <a:r>
              <a:rPr lang="de-DE" altLang="de-DE" dirty="0"/>
              <a:t> und committen diese.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vergleicht nicht nur Zeilennummern. Es wird erkannt, dass zwei verschiedene Zeilen eingefügt wurden und beide können ohne Konflikte </a:t>
            </a:r>
            <a:r>
              <a:rPr lang="de-DE" altLang="de-DE" dirty="0" err="1"/>
              <a:t>gemergt</a:t>
            </a:r>
            <a:r>
              <a:rPr lang="de-DE" altLang="de-DE" dirty="0"/>
              <a:t>. werden.</a:t>
            </a:r>
          </a:p>
          <a:p>
            <a:pPr marL="0" indent="0">
              <a:buNone/>
            </a:pP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8499</Words>
  <Application>Microsoft Office PowerPoint</Application>
  <PresentationFormat>Bildschirmpräsentation (4:3)</PresentationFormat>
  <Paragraphs>1095</Paragraphs>
  <Slides>119</Slides>
  <Notes>5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97</cp:revision>
  <cp:lastPrinted>1996-08-01T16:36:58Z</cp:lastPrinted>
  <dcterms:created xsi:type="dcterms:W3CDTF">2024-05-03T10:07:43Z</dcterms:created>
  <dcterms:modified xsi:type="dcterms:W3CDTF">2024-07-26T08:39:10Z</dcterms:modified>
</cp:coreProperties>
</file>