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9"/>
  </p:notesMasterIdLst>
  <p:handoutMasterIdLst>
    <p:handoutMasterId r:id="rId50"/>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30" r:id="rId25"/>
    <p:sldId id="631" r:id="rId26"/>
    <p:sldId id="632" r:id="rId27"/>
    <p:sldId id="633" r:id="rId28"/>
    <p:sldId id="634" r:id="rId29"/>
    <p:sldId id="635" r:id="rId30"/>
    <p:sldId id="636" r:id="rId31"/>
    <p:sldId id="637" r:id="rId32"/>
    <p:sldId id="605" r:id="rId33"/>
    <p:sldId id="608" r:id="rId34"/>
    <p:sldId id="610" r:id="rId35"/>
    <p:sldId id="611" r:id="rId36"/>
    <p:sldId id="607" r:id="rId37"/>
    <p:sldId id="619" r:id="rId38"/>
    <p:sldId id="621" r:id="rId39"/>
    <p:sldId id="620" r:id="rId40"/>
    <p:sldId id="612" r:id="rId41"/>
    <p:sldId id="613" r:id="rId42"/>
    <p:sldId id="615" r:id="rId43"/>
    <p:sldId id="616" r:id="rId44"/>
    <p:sldId id="622" r:id="rId45"/>
    <p:sldId id="623" r:id="rId46"/>
    <p:sldId id="618" r:id="rId47"/>
    <p:sldId id="598" r:id="rId48"/>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64" d="100"/>
          <a:sy n="64" d="100"/>
        </p:scale>
        <p:origin x="27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07.08.2024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kubernetes.io/docs/tasks/tools/"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Demo und Aufgabe:</a:t>
            </a:r>
            <a:br>
              <a:rPr lang="en-US" b="1" dirty="0"/>
            </a:br>
            <a:r>
              <a:rPr lang="en-US" b="1" dirty="0"/>
              <a:t>Example Deploy</a:t>
            </a:r>
            <a:r>
              <a:rPr lang="de-DE" b="1" dirty="0"/>
              <a:t> </a:t>
            </a:r>
            <a:r>
              <a:rPr lang="de-DE" b="1" dirty="0" err="1"/>
              <a:t>with</a:t>
            </a:r>
            <a:r>
              <a:rPr lang="de-DE" b="1" dirty="0"/>
              <a:t> </a:t>
            </a:r>
            <a:r>
              <a:rPr lang="de-DE" b="1" dirty="0" err="1"/>
              <a:t>GitOps</a:t>
            </a:r>
            <a:endParaRPr lang="de-DE" b="1" dirty="0"/>
          </a:p>
          <a:p>
            <a:pPr>
              <a:buFont typeface="Arial" panose="020B0604020202020204" pitchFamily="34" charset="0"/>
              <a:buChar char="•"/>
            </a:pPr>
            <a:r>
              <a:rPr lang="de-DE" dirty="0"/>
              <a:t>Deploy in </a:t>
            </a:r>
            <a:r>
              <a:rPr lang="de-DE" dirty="0" err="1"/>
              <a:t>Kubernetes</a:t>
            </a:r>
            <a:r>
              <a:rPr lang="de-DE" dirty="0"/>
              <a:t> Kluser von Docker Desktop </a:t>
            </a:r>
          </a:p>
          <a:p>
            <a:pPr>
              <a:buFont typeface="Arial" panose="020B0604020202020204" pitchFamily="34" charset="0"/>
              <a:buChar char="•"/>
            </a:pPr>
            <a:r>
              <a:rPr lang="de-DE" dirty="0" err="1"/>
              <a:t>IaC</a:t>
            </a:r>
            <a:r>
              <a:rPr lang="de-DE" dirty="0"/>
              <a:t> via </a:t>
            </a:r>
            <a:r>
              <a:rPr lang="de-DE" dirty="0" err="1"/>
              <a:t>Kubernetes</a:t>
            </a:r>
            <a:r>
              <a:rPr lang="de-DE" dirty="0"/>
              <a:t> Manifests </a:t>
            </a:r>
            <a:r>
              <a:rPr lang="de-DE" dirty="0" err="1"/>
              <a:t>files</a:t>
            </a:r>
            <a:endParaRPr lang="de-DE" dirty="0"/>
          </a:p>
          <a:p>
            <a:pPr>
              <a:buFont typeface="Arial" panose="020B0604020202020204" pitchFamily="34" charset="0"/>
              <a:buChar char="•"/>
            </a:pPr>
            <a:r>
              <a:rPr lang="de-DE" dirty="0" err="1"/>
              <a:t>Gitlabs</a:t>
            </a:r>
            <a:r>
              <a:rPr lang="de-DE" dirty="0"/>
              <a:t> als Container Registry</a:t>
            </a:r>
          </a:p>
          <a:p>
            <a:pPr>
              <a:buFont typeface="Arial" panose="020B0604020202020204" pitchFamily="34" charset="0"/>
              <a:buChar char="•"/>
            </a:pPr>
            <a:r>
              <a:rPr lang="de-DE" dirty="0" err="1"/>
              <a:t>Flux</a:t>
            </a:r>
            <a:r>
              <a:rPr lang="de-DE" dirty="0"/>
              <a:t> als </a:t>
            </a:r>
            <a:r>
              <a:rPr lang="de-DE" dirty="0" err="1"/>
              <a:t>GitOps</a:t>
            </a:r>
            <a:r>
              <a:rPr lang="de-DE" dirty="0"/>
              <a:t> Operator</a:t>
            </a:r>
          </a:p>
          <a:p>
            <a:pPr>
              <a:buFont typeface="Arial" panose="020B0604020202020204" pitchFamily="34" charset="0"/>
              <a:buChar char="•"/>
            </a:pPr>
            <a:r>
              <a:rPr lang="de-DE" dirty="0"/>
              <a:t>Sourcecode und </a:t>
            </a:r>
            <a:r>
              <a:rPr lang="de-DE" dirty="0" err="1"/>
              <a:t>IaC</a:t>
            </a:r>
            <a:r>
              <a:rPr lang="de-DE" dirty="0"/>
              <a:t> in einem Repository</a:t>
            </a:r>
          </a:p>
        </p:txBody>
      </p:sp>
    </p:spTree>
    <p:extLst>
      <p:ext uri="{BB962C8B-B14F-4D97-AF65-F5344CB8AC3E}">
        <p14:creationId xmlns:p14="http://schemas.microsoft.com/office/powerpoint/2010/main" val="288210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Install Flux</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endParaRPr lang="de-DE" dirty="0"/>
          </a:p>
          <a:p>
            <a:pPr marL="0" indent="0">
              <a:buNone/>
            </a:pPr>
            <a:r>
              <a:rPr lang="en-US" b="1" dirty="0"/>
              <a:t>Install </a:t>
            </a:r>
            <a:r>
              <a:rPr lang="en-US" b="1" dirty="0" err="1"/>
              <a:t>kubectl</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3"/>
              </a:rPr>
              <a:t>https://kubernetes.io/docs/tasks/tools/</a:t>
            </a:r>
            <a:r>
              <a:rPr lang="de-DE" dirty="0"/>
              <a:t> </a:t>
            </a:r>
          </a:p>
          <a:p>
            <a:pPr lvl="1">
              <a:buFont typeface="Arial" panose="020B0604020202020204" pitchFamily="34" charset="0"/>
              <a:buChar char="•"/>
            </a:pPr>
            <a:endParaRPr lang="de-DE" dirty="0"/>
          </a:p>
          <a:p>
            <a:pPr marL="0" indent="0">
              <a:buNone/>
            </a:pPr>
            <a:r>
              <a:rPr lang="de-DE" b="1" dirty="0"/>
              <a:t>Repository Klonen</a:t>
            </a:r>
          </a:p>
          <a:p>
            <a:pPr>
              <a:buFont typeface="Arial" panose="020B0604020202020204" pitchFamily="34" charset="0"/>
              <a:buChar char="•"/>
            </a:pPr>
            <a:r>
              <a:rPr lang="de-DE" dirty="0"/>
              <a:t>Klonen Sie das Repository</a:t>
            </a:r>
          </a:p>
          <a:p>
            <a:pPr>
              <a:buFont typeface="Arial" panose="020B0604020202020204" pitchFamily="34" charset="0"/>
              <a:buChar char="•"/>
            </a:pPr>
            <a:r>
              <a:rPr lang="de-DE" dirty="0"/>
              <a:t>Pushen sie es in Ihr </a:t>
            </a:r>
            <a:r>
              <a:rPr lang="de-DE" dirty="0" err="1"/>
              <a:t>Gitlab</a:t>
            </a:r>
            <a:r>
              <a:rPr lang="de-DE" dirty="0"/>
              <a:t> remote</a:t>
            </a:r>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 aktivieren</a:t>
            </a:r>
          </a:p>
          <a:p>
            <a:pPr>
              <a:buFont typeface="Arial" panose="020B0604020202020204" pitchFamily="34" charset="0"/>
              <a:buChar char="•"/>
            </a:pPr>
            <a:endParaRPr lang="de-DE" dirty="0"/>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12" y="2119312"/>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Deploy Token in Cluster Secret hinterlegen</a:t>
            </a:r>
          </a:p>
          <a:p>
            <a:pPr>
              <a:buFont typeface="Arial" panose="020B0604020202020204" pitchFamily="34" charset="0"/>
              <a:buChar char="•"/>
            </a:pPr>
            <a:r>
              <a:rPr lang="de-DE" dirty="0"/>
              <a:t>Deploy Token erstellen</a:t>
            </a:r>
          </a:p>
          <a:p>
            <a:pPr lvl="1">
              <a:buFont typeface="Arial" panose="020B0604020202020204" pitchFamily="34" charset="0"/>
              <a:buChar char="•"/>
            </a:pPr>
            <a:r>
              <a:rPr lang="de-DE" dirty="0"/>
              <a:t>Einstellungen &gt; Repository &gt; Bereitstellungstoken</a:t>
            </a:r>
          </a:p>
          <a:p>
            <a:pPr lvl="1">
              <a:buFont typeface="Arial" panose="020B0604020202020204" pitchFamily="34" charset="0"/>
              <a:buChar char="•"/>
            </a:pPr>
            <a:r>
              <a:rPr lang="de-DE" dirty="0" err="1"/>
              <a:t>read_registry</a:t>
            </a:r>
            <a:r>
              <a:rPr lang="de-DE" dirty="0"/>
              <a:t> und </a:t>
            </a:r>
            <a:r>
              <a:rPr lang="de-DE" dirty="0" err="1"/>
              <a:t>read_container_registry</a:t>
            </a:r>
            <a:r>
              <a:rPr lang="de-DE" dirty="0"/>
              <a:t> </a:t>
            </a:r>
            <a:r>
              <a:rPr lang="de-DE" dirty="0" err="1"/>
              <a:t>persmission</a:t>
            </a:r>
            <a:endParaRPr lang="de-DE" dirty="0"/>
          </a:p>
          <a:p>
            <a:pPr>
              <a:buFont typeface="Arial" panose="020B0604020202020204" pitchFamily="34" charset="0"/>
              <a:buChar char="•"/>
            </a:pPr>
            <a:r>
              <a:rPr lang="de-DE" dirty="0"/>
              <a:t>Secret zu </a:t>
            </a:r>
            <a:r>
              <a:rPr lang="de-DE" dirty="0" err="1"/>
              <a:t>kubernetes</a:t>
            </a:r>
            <a:r>
              <a:rPr lang="de-DE" dirty="0"/>
              <a:t> hinzufügen</a:t>
            </a:r>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83568" y="3356992"/>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Edit Docker </a:t>
            </a:r>
            <a:r>
              <a:rPr lang="de-DE" b="1" dirty="0" err="1"/>
              <a:t>image</a:t>
            </a:r>
            <a:r>
              <a:rPr lang="de-DE" b="1" dirty="0"/>
              <a:t> in manifest </a:t>
            </a:r>
            <a:r>
              <a:rPr lang="de-DE" b="1" dirty="0" err="1"/>
              <a:t>file</a:t>
            </a:r>
            <a:endParaRPr lang="de-DE" b="1" dirty="0"/>
          </a:p>
          <a:p>
            <a:pPr>
              <a:buFont typeface="Arial" panose="020B0604020202020204" pitchFamily="34" charset="0"/>
              <a:buChar char="•"/>
            </a:pPr>
            <a:r>
              <a:rPr lang="de-DE" dirty="0"/>
              <a:t>Prüfen Sie das </a:t>
            </a:r>
            <a:r>
              <a:rPr lang="de-DE" dirty="0" err="1"/>
              <a:t>Gitlab</a:t>
            </a:r>
            <a:r>
              <a:rPr lang="de-DE" dirty="0"/>
              <a:t> Container Registry auf das Image.</a:t>
            </a:r>
          </a:p>
          <a:p>
            <a:pPr lvl="1">
              <a:buFont typeface="Arial" panose="020B0604020202020204" pitchFamily="34" charset="0"/>
              <a:buChar char="•"/>
            </a:pPr>
            <a:r>
              <a:rPr lang="de-DE" dirty="0"/>
              <a:t>Das Image wird von der CI-Pipeline erstellt</a:t>
            </a:r>
          </a:p>
          <a:p>
            <a:pPr>
              <a:buFont typeface="Arial" panose="020B0604020202020204" pitchFamily="34" charset="0"/>
              <a:buChar char="•"/>
            </a:pPr>
            <a:r>
              <a:rPr lang="de-DE" dirty="0"/>
              <a:t>Passen sie </a:t>
            </a:r>
            <a:r>
              <a:rPr lang="de-DE" dirty="0" err="1"/>
              <a:t>app.yaml</a:t>
            </a:r>
            <a:r>
              <a:rPr lang="de-DE" dirty="0"/>
              <a:t> für Ihr </a:t>
            </a:r>
            <a:r>
              <a:rPr lang="de-DE"/>
              <a:t>Container Image an.</a:t>
            </a:r>
            <a:endParaRPr lang="de-DE" dirty="0"/>
          </a:p>
          <a:p>
            <a:pPr lvl="1">
              <a:buFont typeface="Arial" panose="020B0604020202020204" pitchFamily="34" charset="0"/>
              <a:buChar char="•"/>
            </a:pPr>
            <a:endParaRPr lang="de-DE" dirty="0"/>
          </a:p>
        </p:txBody>
      </p:sp>
      <p:pic>
        <p:nvPicPr>
          <p:cNvPr id="8" name="Grafik 7" descr="Ein Bild, das Text, Screenshot, Schrift, Zahl enthält.&#10;&#10;Automatisch generierte Beschreibung">
            <a:extLst>
              <a:ext uri="{FF2B5EF4-FFF2-40B4-BE49-F238E27FC236}">
                <a16:creationId xmlns:a16="http://schemas.microsoft.com/office/drawing/2014/main" id="{15F60CF3-B2C4-B2C4-7534-50663797A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886" y="3140968"/>
            <a:ext cx="6854228" cy="2525242"/>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Bootstrap </a:t>
            </a:r>
            <a:r>
              <a:rPr lang="de-DE" b="1" dirty="0" err="1"/>
              <a:t>the</a:t>
            </a:r>
            <a:r>
              <a:rPr lang="de-DE" b="1" dirty="0"/>
              <a:t> Cluster </a:t>
            </a:r>
            <a:r>
              <a:rPr lang="de-DE" b="1" dirty="0" err="1"/>
              <a:t>into</a:t>
            </a:r>
            <a:r>
              <a:rPr lang="de-DE" b="1" dirty="0"/>
              <a:t> </a:t>
            </a:r>
            <a:r>
              <a:rPr lang="de-DE" b="1" dirty="0" err="1"/>
              <a:t>GitLabs</a:t>
            </a:r>
            <a:r>
              <a:rPr lang="de-DE" b="1" dirty="0"/>
              <a:t> </a:t>
            </a:r>
            <a:r>
              <a:rPr lang="de-DE" b="1" dirty="0" err="1"/>
              <a:t>with</a:t>
            </a:r>
            <a:r>
              <a:rPr lang="de-DE" b="1" dirty="0"/>
              <a:t> </a:t>
            </a:r>
            <a:r>
              <a:rPr lang="de-DE" b="1" dirty="0" err="1"/>
              <a:t>Flux</a:t>
            </a:r>
            <a:endParaRPr lang="de-DE" b="1" dirty="0"/>
          </a:p>
          <a:p>
            <a:pPr>
              <a:buFont typeface="Arial" panose="020B0604020202020204" pitchFamily="34" charset="0"/>
              <a:buChar char="•"/>
            </a:pPr>
            <a:r>
              <a:rPr lang="de-DE" dirty="0"/>
              <a:t>In einem Terminal mit folgendem Befehl.</a:t>
            </a:r>
          </a:p>
          <a:p>
            <a:pPr>
              <a:buFont typeface="Arial" panose="020B0604020202020204" pitchFamily="34" charset="0"/>
              <a:buChar char="•"/>
            </a:pPr>
            <a:r>
              <a:rPr lang="de-DE" dirty="0"/>
              <a:t>Ein persönliches Zugrifftoken mit </a:t>
            </a:r>
            <a:r>
              <a:rPr lang="de-DE" dirty="0" err="1"/>
              <a:t>Maintainer</a:t>
            </a:r>
            <a:r>
              <a:rPr lang="de-DE" dirty="0"/>
              <a:t>-Rechten auf dem Repository benötigt. </a:t>
            </a:r>
          </a:p>
          <a:p>
            <a:pPr marL="0" indent="0">
              <a:buNone/>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899592" y="3054153"/>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repositories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sz="1800"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Überprüfen des </a:t>
            </a:r>
            <a:r>
              <a:rPr lang="de-DE" b="1" dirty="0" err="1"/>
              <a:t>Deploys</a:t>
            </a:r>
            <a:endParaRPr lang="de-DE" b="1" dirty="0"/>
          </a:p>
          <a:p>
            <a:pPr>
              <a:buFont typeface="Arial" panose="020B0604020202020204" pitchFamily="34" charset="0"/>
              <a:buChar char="•"/>
            </a:pPr>
            <a:r>
              <a:rPr lang="de-DE" dirty="0"/>
              <a:t>Der Status von </a:t>
            </a:r>
            <a:r>
              <a:rPr lang="de-DE" dirty="0" err="1"/>
              <a:t>Flux</a:t>
            </a:r>
            <a:r>
              <a:rPr lang="de-DE" dirty="0"/>
              <a:t> kann wie folgt ermittelt werden</a:t>
            </a:r>
          </a:p>
          <a:p>
            <a:pPr lvl="1">
              <a:buFont typeface="Arial" panose="020B0604020202020204" pitchFamily="34" charset="0"/>
              <a:buChar char="•"/>
            </a:pPr>
            <a:r>
              <a:rPr lang="de-DE" dirty="0" err="1"/>
              <a:t>flux</a:t>
            </a:r>
            <a:r>
              <a:rPr lang="de-DE" dirty="0"/>
              <a:t> </a:t>
            </a:r>
            <a:r>
              <a:rPr lang="de-DE" dirty="0" err="1"/>
              <a:t>get</a:t>
            </a:r>
            <a:r>
              <a:rPr lang="de-DE" dirty="0"/>
              <a:t> all</a:t>
            </a:r>
          </a:p>
          <a:p>
            <a:pPr>
              <a:buFont typeface="Arial" panose="020B0604020202020204" pitchFamily="34" charset="0"/>
              <a:buChar char="•"/>
            </a:pPr>
            <a:r>
              <a:rPr lang="de-DE" dirty="0"/>
              <a:t>Der Status des Clusters kann wie folgt ermittelt werden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endParaRPr lang="de-DE" dirty="0"/>
          </a:p>
          <a:p>
            <a:pPr>
              <a:buFont typeface="Arial" panose="020B0604020202020204" pitchFamily="34" charset="0"/>
              <a:buChar char="•"/>
            </a:pPr>
            <a:r>
              <a:rPr lang="de-DE" dirty="0"/>
              <a:t>Der gestartete Webserver kann wie folgt erreicht werden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Aufgabe: 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Ändern in .</a:t>
            </a:r>
            <a:r>
              <a:rPr lang="de-DE" dirty="0" err="1"/>
              <a:t>gitlab-ci.yml</a:t>
            </a:r>
            <a:endParaRPr lang="de-DE" dirty="0"/>
          </a:p>
          <a:p>
            <a:pPr lvl="1">
              <a:buFont typeface="Arial" panose="020B0604020202020204" pitchFamily="34" charset="0"/>
              <a:buChar char="•"/>
            </a:pPr>
            <a:r>
              <a:rPr lang="de-DE" dirty="0"/>
              <a:t>Ändern in </a:t>
            </a: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Prüfen sie den Status von </a:t>
            </a:r>
            <a:r>
              <a:rPr lang="de-DE" dirty="0" err="1"/>
              <a:t>Flux</a:t>
            </a:r>
            <a:r>
              <a:rPr lang="de-DE" dirty="0"/>
              <a:t>, </a:t>
            </a:r>
            <a:r>
              <a:rPr lang="de-DE" dirty="0" err="1"/>
              <a:t>Kubernetes</a:t>
            </a:r>
            <a:r>
              <a:rPr lang="de-DE" dirty="0"/>
              <a:t> und Server</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3603</Words>
  <Application>Microsoft Office PowerPoint</Application>
  <PresentationFormat>Bildschirmpräsentation (4:3)</PresentationFormat>
  <Paragraphs>773</Paragraphs>
  <Slides>46</Slides>
  <Notes>35</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46</vt:i4>
      </vt:variant>
    </vt:vector>
  </HeadingPairs>
  <TitlesOfParts>
    <vt:vector size="59"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anderScoreUser9</cp:lastModifiedBy>
  <cp:revision>247</cp:revision>
  <cp:lastPrinted>1996-08-01T16:36:58Z</cp:lastPrinted>
  <dcterms:created xsi:type="dcterms:W3CDTF">2024-05-03T10:07:43Z</dcterms:created>
  <dcterms:modified xsi:type="dcterms:W3CDTF">2024-08-07T14:12:07Z</dcterms:modified>
</cp:coreProperties>
</file>