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624" r:id="rId3"/>
    <p:sldId id="606" r:id="rId4"/>
    <p:sldId id="650" r:id="rId5"/>
    <p:sldId id="597" r:id="rId6"/>
    <p:sldId id="649" r:id="rId7"/>
    <p:sldId id="645" r:id="rId8"/>
    <p:sldId id="648" r:id="rId9"/>
    <p:sldId id="646" r:id="rId10"/>
    <p:sldId id="639" r:id="rId11"/>
    <p:sldId id="640" r:id="rId12"/>
    <p:sldId id="641" r:id="rId13"/>
    <p:sldId id="642" r:id="rId14"/>
    <p:sldId id="643" r:id="rId15"/>
    <p:sldId id="635" r:id="rId16"/>
    <p:sldId id="627" r:id="rId17"/>
    <p:sldId id="628" r:id="rId18"/>
    <p:sldId id="629" r:id="rId19"/>
    <p:sldId id="630" r:id="rId20"/>
    <p:sldId id="631" r:id="rId21"/>
    <p:sldId id="637" r:id="rId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74" d="100"/>
          <a:sy n="74" d="100"/>
        </p:scale>
        <p:origin x="9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9605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208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8585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4688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7736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531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Tag-3_2_2-Container-Registry.ppt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03A4CE-3244-5FA9-405A-993A47F15A0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B205985-4C4E-2C68-0E90-E520439C28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quick_start/tutorial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</a:t>
            </a:r>
            <a:r>
              <a:rPr lang="de-DE" sz="2000" b="1" dirty="0" err="1"/>
              <a:t>Practises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Versionskontrolle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Automatisierte Tests: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Automatisierte </a:t>
            </a:r>
            <a:r>
              <a:rPr lang="de-DE" sz="1800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Häufige Integration: Ermutigen Sie Entwickler, Codeänderungen mehrmals täglich in das gemeinsame Repository zu integrieren.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Feedback-Schleifen: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Automatisierung der Anwendungsbereitstellung 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einsatzbereiten Zustand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Bereitstellungsprozesses,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schnellere Wertschöpfung 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Konsistente Bereitstellungsprozesse 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</a:t>
            </a:r>
            <a:r>
              <a:rPr lang="de-DE" sz="2000" b="1" dirty="0" err="1"/>
              <a:t>Practises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Automatisierte Tests: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Bereitstellungspipelines: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Blue-Green </a:t>
            </a:r>
            <a:r>
              <a:rPr lang="de-DE" sz="2000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Rollbackstrategien: Definieren Sie Rollbackstrategien für den Fall, dass Probleme bei der Bereitstellung auftreten.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Infrastruktur als Code (</a:t>
            </a:r>
            <a:r>
              <a:rPr lang="de-DE" sz="2000" dirty="0" err="1"/>
              <a:t>IaC</a:t>
            </a:r>
            <a:r>
              <a:rPr lang="de-DE" sz="2000" dirty="0"/>
              <a:t>): 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ADA43-34C1-347C-FD8E-BF87A5A7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11ADB-7C0F-98E1-85DA-1C884339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Aufgabe: Pipeline mit vier Stages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Zwei parallel laufende Tests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Änderungen am </a:t>
            </a:r>
            <a:r>
              <a:rPr lang="de-DE" dirty="0" err="1"/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55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Pipeline mit vier Stages (… auf vier Slides </a:t>
            </a:r>
            <a:r>
              <a:rPr lang="de-DE" b="1" dirty="0">
                <a:sym typeface="Wingdings" panose="05000000000000000000" pitchFamily="2" charset="2"/>
              </a:rPr>
              <a:t>)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</a:t>
            </a:r>
            <a:r>
              <a:rPr lang="de-DE" dirty="0" err="1"/>
              <a:t>paralell</a:t>
            </a:r>
            <a:r>
              <a:rPr lang="de-DE" dirty="0"/>
              <a:t>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de-DE" sz="1600">
                <a:latin typeface="Consolas" panose="020B0609020204030204" pitchFamily="49" charset="0"/>
              </a:rPr>
              <a:t>  CONTAINER</a:t>
            </a:r>
            <a:r>
              <a:rPr lang="de-DE" sz="1600" dirty="0">
                <a:latin typeface="Consolas" panose="020B0609020204030204" pitchFamily="49" charset="0"/>
              </a:rPr>
              <a:t>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tests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another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anwendungs-spezifisches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Optional: Komplexe Pipeline mit </a:t>
            </a:r>
            <a:r>
              <a:rPr lang="de-DE" b="1" dirty="0" err="1"/>
              <a:t>Docusaurus</a:t>
            </a:r>
            <a:r>
              <a:rPr lang="de-DE" b="1" dirty="0"/>
              <a:t> und </a:t>
            </a:r>
            <a:r>
              <a:rPr lang="de-DE" b="1" dirty="0" err="1"/>
              <a:t>npm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Folgen Sie den Anweisungen des </a:t>
            </a:r>
            <a:r>
              <a:rPr lang="de-DE" dirty="0" err="1"/>
              <a:t>GitLab</a:t>
            </a:r>
            <a:r>
              <a:rPr lang="de-DE" dirty="0"/>
              <a:t>-Tutorials:</a:t>
            </a:r>
            <a:br>
              <a:rPr lang="de-DE" dirty="0"/>
            </a:br>
            <a:r>
              <a:rPr lang="de-DE" dirty="0">
                <a:hlinkClick r:id="rId3"/>
              </a:rPr>
              <a:t>https://docs.gitlab.com/ee/ci/quick_start/tutorial.html</a:t>
            </a:r>
            <a:r>
              <a:rPr lang="de-DE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Beachten Sie die Voraussetzungen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Überprüfen Sie, ob Sie es wirklich auf GitLab.com ausführen müssen oder ob Sie die selbst gehostete Instanz nutzen können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8296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Codeänderungen von der Entwicklung bis zur Bereitstellung fortschreiten.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Custom Workflow: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für konsistente Praktiken und effiziente Code-Integration.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Konsistenz und Rückverfolgbarkeit der Software-Releases.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Semantische Versionierung 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Custom </a:t>
            </a:r>
            <a:r>
              <a:rPr lang="de-DE" sz="2000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Klare Versionierung 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Vorgehensweise in der Softwareentwicklung, bei der die häufige Integration von Codeänderungen in ein gemeinsames (</a:t>
            </a:r>
            <a:r>
              <a:rPr lang="de-DE" sz="2000" dirty="0" err="1"/>
              <a:t>remotes</a:t>
            </a:r>
            <a:r>
              <a:rPr lang="de-DE" sz="2000" dirty="0"/>
              <a:t>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Kosten und Aufwand für deren Behebung reduziert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überschaubaren Schritten 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kollaborativer,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Code stets bau- und testbar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1664</Words>
  <Application>Microsoft Office PowerPoint</Application>
  <PresentationFormat>Bildschirmpräsentation (4:3)</PresentationFormat>
  <Paragraphs>222</Paragraphs>
  <Slides>20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417</cp:revision>
  <cp:lastPrinted>1996-08-01T16:36:58Z</cp:lastPrinted>
  <dcterms:created xsi:type="dcterms:W3CDTF">2024-05-03T10:07:43Z</dcterms:created>
  <dcterms:modified xsi:type="dcterms:W3CDTF">2024-06-11T05:21:49Z</dcterms:modified>
</cp:coreProperties>
</file>