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88" r:id="rId3"/>
    <p:sldId id="290" r:id="rId4"/>
    <p:sldId id="324" r:id="rId5"/>
    <p:sldId id="465" r:id="rId6"/>
    <p:sldId id="466" r:id="rId7"/>
    <p:sldId id="462" r:id="rId8"/>
    <p:sldId id="449" r:id="rId9"/>
    <p:sldId id="458" r:id="rId10"/>
    <p:sldId id="467" r:id="rId11"/>
    <p:sldId id="468" r:id="rId12"/>
    <p:sldId id="459" r:id="rId13"/>
    <p:sldId id="461" r:id="rId14"/>
    <p:sldId id="464" r:id="rId15"/>
    <p:sldId id="463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887413"/>
            <a:ext cx="4645025" cy="34845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4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4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2023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4" y="981076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6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2144" y="6613921"/>
            <a:ext cx="820738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4682" y="6513908"/>
            <a:ext cx="444032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4" y="981076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2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9" y="65280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15890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5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90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99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6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4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4" y="620714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21.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wicket/guide/9.x/single.html" TargetMode="External"/><Relationship Id="rId2" Type="http://schemas.openxmlformats.org/officeDocument/2006/relationships/hyperlink" Target="https://nightlies.apache.org/wicket/guide/8.x/sin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cketinaction.com/download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5" y="2562227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13.02. – 15.02.2023, </a:t>
            </a:r>
          </a:p>
          <a:p>
            <a:pPr algn="l" eaLnBrk="1" hangingPunct="1"/>
            <a:r>
              <a:rPr lang="de-DE" sz="1600" dirty="0"/>
              <a:t>Patrick </a:t>
            </a:r>
            <a:r>
              <a:rPr lang="de-DE" sz="1600" dirty="0" err="1"/>
              <a:t>Ungewiß</a:t>
            </a:r>
            <a:endParaRPr lang="de-DE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Vereinbarungen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Pausen</a:t>
            </a:r>
          </a:p>
          <a:p>
            <a:pPr lvl="1"/>
            <a:r>
              <a:rPr lang="de-DE" dirty="0"/>
              <a:t>Gemeinsam zu vorgegebenen Zeiten</a:t>
            </a:r>
          </a:p>
          <a:p>
            <a:pPr lvl="1"/>
            <a:r>
              <a:rPr lang="de-DE" dirty="0"/>
              <a:t>Individuell während der Übungen</a:t>
            </a:r>
          </a:p>
          <a:p>
            <a:r>
              <a:rPr lang="de-DE" dirty="0"/>
              <a:t>Erreichbarkeit Dozent</a:t>
            </a:r>
          </a:p>
          <a:p>
            <a:pPr lvl="1"/>
            <a:r>
              <a:rPr lang="de-DE" dirty="0"/>
              <a:t>Zoom (Chat, Mikrophon)</a:t>
            </a:r>
          </a:p>
          <a:p>
            <a:pPr lvl="1"/>
            <a:r>
              <a:rPr lang="de-DE"/>
              <a:t>Handy</a:t>
            </a:r>
            <a:endParaRPr lang="de-DE" dirty="0"/>
          </a:p>
          <a:p>
            <a:pPr lvl="1"/>
            <a:r>
              <a:rPr lang="de-DE" dirty="0"/>
              <a:t>Kamera aus: gerade nicht anwesend bzw. ansprechbar</a:t>
            </a:r>
          </a:p>
          <a:p>
            <a:r>
              <a:rPr lang="de-DE" dirty="0"/>
              <a:t>Regeln</a:t>
            </a:r>
          </a:p>
          <a:p>
            <a:pPr lvl="1"/>
            <a:r>
              <a:rPr lang="de-DE" dirty="0"/>
              <a:t>Mikrophon möglichst aus (Hintergrundgeräusche)</a:t>
            </a:r>
          </a:p>
          <a:p>
            <a:pPr lvl="1"/>
            <a:r>
              <a:rPr lang="de-DE" dirty="0"/>
              <a:t>Bei Fragen: "Hand heben" oder Chat</a:t>
            </a:r>
          </a:p>
          <a:p>
            <a:pPr lvl="1"/>
            <a:r>
              <a:rPr lang="de-DE" dirty="0"/>
              <a:t>Wenn Übung fertig, selbst in Hauptsession zurückkehren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52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2"/>
              </a:rPr>
              <a:t>https://github.com/anderscore-gmbh/wicket-2021.05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9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https://nightlies.apache.org/wicket/guide/8.x/single.html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https://ci.apache.org/projects/wicket/guide/9.x/single.html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4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5" y="1385913"/>
            <a:ext cx="8516937" cy="5400675"/>
          </a:xfrm>
        </p:spPr>
        <p:txBody>
          <a:bodyPr/>
          <a:lstStyle/>
          <a:p>
            <a:pPr marL="1163638" indent="-1163638"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4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</a:t>
            </a:r>
            <a:r>
              <a:rPr lang="de-DE" b="1" dirty="0" err="1"/>
              <a:t>Ungewiß</a:t>
            </a:r>
            <a:r>
              <a:rPr lang="de-DE" b="1" dirty="0"/>
              <a:t> (M. Eng.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80" y="1462110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7" y="4868865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5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5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5" y="4198940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40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7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90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90" y="5133977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40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90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7" y="1123952"/>
            <a:ext cx="6697663" cy="5400675"/>
          </a:xfrm>
        </p:spPr>
        <p:txBody>
          <a:bodyPr/>
          <a:lstStyle/>
          <a:p>
            <a:pPr marL="447675" indent="-285750">
              <a:buNone/>
            </a:pPr>
            <a:r>
              <a:rPr lang="en-US" altLang="de-DE" sz="1600"/>
              <a:t>Individuelle Anwendungsentwicklung - Java enterprise, web, mobile</a:t>
            </a:r>
          </a:p>
          <a:p>
            <a:pPr marL="447675" lvl="1"/>
            <a:r>
              <a:rPr lang="en-US" altLang="de-DE" sz="1600"/>
              <a:t>seit 2005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in Köln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für alle Branchen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</a:t>
            </a:r>
          </a:p>
          <a:p>
            <a:pPr marL="447675" lvl="1"/>
            <a:r>
              <a:rPr lang="en-US" altLang="de-DE" sz="1600"/>
              <a:t>nach Aufwand &amp; im Festpreis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Digitalisierung/ Prozesse/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Neuentwicklung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Notfall/ kritische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/>
              <a:t>pragmatisch, zielgerichtet, zuverlässig</a:t>
            </a:r>
            <a:br>
              <a:rPr lang="en-US" altLang="de-DE" sz="1600"/>
            </a:br>
            <a:endParaRPr lang="en-US" altLang="de-DE" sz="1600"/>
          </a:p>
          <a:p>
            <a:pPr marL="447675" indent="-285750">
              <a:buNone/>
            </a:pPr>
            <a:r>
              <a:rPr lang="en-US" altLang="de-DE" sz="1600"/>
              <a:t>Kompletter SW Life Cycle</a:t>
            </a:r>
          </a:p>
          <a:p>
            <a:pPr marL="447675" lvl="1"/>
            <a:r>
              <a:rPr lang="en-US" altLang="de-DE" sz="1600"/>
              <a:t>Projektmanagement/ agile Methodik</a:t>
            </a:r>
          </a:p>
          <a:p>
            <a:pPr marL="447675" lvl="1"/>
            <a:r>
              <a:rPr lang="en-US" altLang="de-DE" sz="1600"/>
              <a:t>Anforderungsanalyse</a:t>
            </a:r>
          </a:p>
          <a:p>
            <a:pPr marL="447675" lvl="1"/>
            <a:r>
              <a:rPr lang="en-US" altLang="de-DE" sz="1600"/>
              <a:t>Architektur &amp; SW-Design</a:t>
            </a:r>
          </a:p>
          <a:p>
            <a:pPr marL="447675" lvl="1"/>
            <a:r>
              <a:rPr lang="en-US" altLang="de-DE" sz="1600"/>
              <a:t>Implementierung &amp; Testautomation</a:t>
            </a:r>
          </a:p>
          <a:p>
            <a:pPr marL="447675" lvl="1"/>
            <a:r>
              <a:rPr lang="en-US" altLang="de-DE" sz="1600"/>
              <a:t>Studien &amp; Seminare</a:t>
            </a:r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2" y="1684340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online banking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7" y="5133977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security Härtung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Einführung neues Versicherungsprodukt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40" y="4826002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Börsenhandel Wertpapiere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5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Nutzerservices Energieversorger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5" y="2420940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Naturschutz: Kartie-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rung bedrohter Arten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5" y="4125915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Adressverwaltung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 Logistik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2" y="2579690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µservices 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Automotive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7" y="3357565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Migration Energieversorger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40" y="3527427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Schnittstellen Gesundheitswesen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5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EAM &amp; refactoring leasing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Stabilisierung Retail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2" y="6021390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13.02.2023</a:t>
            </a:r>
          </a:p>
          <a:p>
            <a:pPr>
              <a:buNone/>
            </a:pPr>
            <a:r>
              <a:rPr lang="de-DE" sz="2000" b="1" dirty="0"/>
              <a:t>Dienstag, 14.02.2023</a:t>
            </a:r>
          </a:p>
          <a:p>
            <a:pPr>
              <a:buNone/>
            </a:pPr>
            <a:r>
              <a:rPr lang="de-DE" sz="2000" b="1" dirty="0"/>
              <a:t>Mittwoch, 15.02.2023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Dozent in Räumlichkeiten der GFU</a:t>
            </a:r>
          </a:p>
          <a:p>
            <a:r>
              <a:rPr lang="de-DE" dirty="0"/>
              <a:t>Video-Konferenz über Zoom</a:t>
            </a:r>
          </a:p>
          <a:p>
            <a:pPr lvl="1"/>
            <a:r>
              <a:rPr lang="de-DE" dirty="0"/>
              <a:t>Folien</a:t>
            </a:r>
          </a:p>
          <a:p>
            <a:pPr lvl="1"/>
            <a:r>
              <a:rPr lang="de-DE" dirty="0"/>
              <a:t>Bildschirmfreigabe</a:t>
            </a:r>
          </a:p>
          <a:p>
            <a:pPr lvl="1"/>
            <a:r>
              <a:rPr lang="de-DE" dirty="0"/>
              <a:t>Chat</a:t>
            </a:r>
          </a:p>
          <a:p>
            <a:pPr lvl="1"/>
            <a:r>
              <a:rPr lang="de-DE" dirty="0"/>
              <a:t>Breakout-</a:t>
            </a:r>
            <a:r>
              <a:rPr lang="de-DE" dirty="0" err="1"/>
              <a:t>Rooms</a:t>
            </a:r>
            <a:r>
              <a:rPr lang="de-DE" dirty="0"/>
              <a:t> für Übungen</a:t>
            </a:r>
          </a:p>
          <a:p>
            <a:pPr lvl="1"/>
            <a:r>
              <a:rPr lang="de-DE" dirty="0"/>
              <a:t>Lautsprecher + Mikrophon benötigt, Kamera empfehlenswert</a:t>
            </a:r>
          </a:p>
          <a:p>
            <a:endParaRPr lang="de-DE" dirty="0"/>
          </a:p>
          <a:p>
            <a:r>
              <a:rPr lang="de-DE" dirty="0"/>
              <a:t>Zugang zu Schulungsrechnern mittels RDP</a:t>
            </a:r>
          </a:p>
          <a:p>
            <a:pPr lvl="1"/>
            <a:r>
              <a:rPr lang="de-DE" dirty="0"/>
              <a:t>Praktische Übungen</a:t>
            </a:r>
          </a:p>
          <a:p>
            <a:pPr lvl="1"/>
            <a:r>
              <a:rPr lang="de-DE" dirty="0"/>
              <a:t>Aufschaltung über Zoom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804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651</Words>
  <Application>Microsoft Office PowerPoint</Application>
  <PresentationFormat>Bildschirmpräsentation (4:3)</PresentationFormat>
  <Paragraphs>163</Paragraphs>
  <Slides>14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PowerPoint-Präsentation</vt:lpstr>
      <vt:lpstr>Inhalt und Ziel</vt:lpstr>
      <vt:lpstr>Agenda</vt:lpstr>
      <vt:lpstr>Zeitplan</vt:lpstr>
      <vt:lpstr>Remote Training</vt:lpstr>
      <vt:lpstr>Vereinbarungen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Moebius</cp:lastModifiedBy>
  <cp:revision>942</cp:revision>
  <cp:lastPrinted>1996-08-01T16:36:58Z</cp:lastPrinted>
  <dcterms:created xsi:type="dcterms:W3CDTF">1996-08-01T16:33:14Z</dcterms:created>
  <dcterms:modified xsi:type="dcterms:W3CDTF">2023-02-10T13:37:50Z</dcterms:modified>
</cp:coreProperties>
</file>