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540" r:id="rId3"/>
    <p:sldId id="517" r:id="rId4"/>
    <p:sldId id="485" r:id="rId5"/>
    <p:sldId id="525" r:id="rId6"/>
    <p:sldId id="526" r:id="rId7"/>
    <p:sldId id="527" r:id="rId8"/>
    <p:sldId id="528" r:id="rId9"/>
    <p:sldId id="524" r:id="rId10"/>
    <p:sldId id="530" r:id="rId11"/>
    <p:sldId id="529" r:id="rId12"/>
    <p:sldId id="532" r:id="rId13"/>
    <p:sldId id="531" r:id="rId14"/>
    <p:sldId id="533" r:id="rId15"/>
    <p:sldId id="535" r:id="rId16"/>
    <p:sldId id="536" r:id="rId17"/>
    <p:sldId id="537" r:id="rId18"/>
    <p:sldId id="538" r:id="rId19"/>
    <p:sldId id="539" r:id="rId2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03.02.2023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Mehrfaches Anzeigen von Elementen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Darstellung komplexeren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Effiziente Darstellung großer Datenmengen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DataProvider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ListDataProvider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Ausgabe von Zeichenketten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Container für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Vorgabe eines gemeinsamen Rahmens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Navigation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Footer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1057</Words>
  <Application>Microsoft Office PowerPoint</Application>
  <PresentationFormat>Bildschirmpräsentation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868</cp:revision>
  <cp:lastPrinted>1996-08-01T16:36:58Z</cp:lastPrinted>
  <dcterms:created xsi:type="dcterms:W3CDTF">1996-08-01T16:33:14Z</dcterms:created>
  <dcterms:modified xsi:type="dcterms:W3CDTF">2023-02-03T15:27:57Z</dcterms:modified>
</cp:coreProperties>
</file>