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553" r:id="rId3"/>
    <p:sldId id="518" r:id="rId4"/>
    <p:sldId id="543" r:id="rId5"/>
    <p:sldId id="486" r:id="rId6"/>
    <p:sldId id="540" r:id="rId7"/>
    <p:sldId id="542" r:id="rId8"/>
    <p:sldId id="541" r:id="rId9"/>
    <p:sldId id="544" r:id="rId10"/>
    <p:sldId id="546" r:id="rId11"/>
    <p:sldId id="550" r:id="rId12"/>
    <p:sldId id="551" r:id="rId13"/>
    <p:sldId id="552" r:id="rId14"/>
    <p:sldId id="545" r:id="rId15"/>
    <p:sldId id="547" r:id="rId16"/>
    <p:sldId id="548" r:id="rId17"/>
    <p:sldId id="549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der </a:t>
            </a:r>
            <a:r>
              <a:rPr lang="de-DE" sz="1600" i="1" dirty="0" err="1"/>
              <a:t>el-api</a:t>
            </a:r>
            <a:endParaRPr lang="de-DE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einer Validation Engine (z.B. </a:t>
            </a:r>
            <a:r>
              <a:rPr lang="de-DE" sz="1600" i="1" dirty="0" err="1"/>
              <a:t>hibernate-validator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de-DE" altLang="de-D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Hinweis: Markup des Forms möglichst ebenfalls auslagern!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847</Words>
  <Application>Microsoft Office PowerPoint</Application>
  <PresentationFormat>Bildschirmpräsentation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868</cp:revision>
  <cp:lastPrinted>1996-08-01T16:36:58Z</cp:lastPrinted>
  <dcterms:created xsi:type="dcterms:W3CDTF">1996-08-01T16:33:14Z</dcterms:created>
  <dcterms:modified xsi:type="dcterms:W3CDTF">2023-02-03T15:28:46Z</dcterms:modified>
</cp:coreProperties>
</file>