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578" r:id="rId3"/>
    <p:sldId id="520" r:id="rId4"/>
    <p:sldId id="488" r:id="rId5"/>
    <p:sldId id="568" r:id="rId6"/>
    <p:sldId id="569" r:id="rId7"/>
    <p:sldId id="570" r:id="rId8"/>
    <p:sldId id="571" r:id="rId9"/>
    <p:sldId id="572" r:id="rId10"/>
    <p:sldId id="574" r:id="rId11"/>
    <p:sldId id="573" r:id="rId12"/>
    <p:sldId id="576" r:id="rId13"/>
    <p:sldId id="575" r:id="rId14"/>
    <p:sldId id="577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08.02.2023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Mittels Ajax auszuführende Aktionen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AjaxEventBehavior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AjaxFormSubmitBehavior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Serverseitige Behandlung von JavaScript Events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clickLabel.incrementCounter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von JS für Komponenten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eigenen Skripten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Dynamische Manipulation des DOMs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Blockierung der UI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Basis moderner, interaktiver Web-Anwendungen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Historie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1998: Microsoft ActiveX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Ajax-Komponenten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Links, 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Checkboxen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Editierbare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Modale Fenster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zu aktualisierender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692</Words>
  <Application>Microsoft Office PowerPoint</Application>
  <PresentationFormat>Bildschirmpräsentation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876</cp:revision>
  <cp:lastPrinted>1996-08-01T16:36:58Z</cp:lastPrinted>
  <dcterms:created xsi:type="dcterms:W3CDTF">1996-08-01T16:33:14Z</dcterms:created>
  <dcterms:modified xsi:type="dcterms:W3CDTF">2023-02-08T13:26:12Z</dcterms:modified>
</cp:coreProperties>
</file>