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519" r:id="rId3"/>
    <p:sldId id="487" r:id="rId4"/>
    <p:sldId id="555" r:id="rId5"/>
    <p:sldId id="554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08.02.2023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42406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Tag-2_5-Bestandteile_Ressources.pptx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Resources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840787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NIO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Zugriff auf </a:t>
            </a:r>
            <a:r>
              <a:rPr lang="de-DE" sz="2000" dirty="0" err="1"/>
              <a:t>Resourcen</a:t>
            </a:r>
            <a:r>
              <a:rPr lang="de-DE" sz="2000" dirty="0"/>
              <a:t> mittels Java NIO (seit </a:t>
            </a:r>
            <a:r>
              <a:rPr lang="de-DE" sz="2000" dirty="0" err="1"/>
              <a:t>Wicket</a:t>
            </a:r>
            <a:r>
              <a:rPr lang="de-DE" sz="2000" dirty="0"/>
              <a:t> 7.2.0)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Laden von Daten aus dem Dateisystem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URI.create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jar:file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videosFolder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/videos.zip!/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folderInZip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/MyVideo.mp4"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FileSystemResourceReference.getPath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myvideo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1931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Custom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dynamisch zu erstellender Inhalte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bei Bedarf durch </a:t>
            </a:r>
            <a:r>
              <a:rPr lang="de-DE" sz="2000" dirty="0" err="1"/>
              <a:t>WriteCallback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Direkter Zugriff auf </a:t>
            </a:r>
            <a:r>
              <a:rPr lang="de-DE" sz="2000" dirty="0" err="1"/>
              <a:t>ResourceResponse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66664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96752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AbstractResource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(Attributes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resourceResponse.setContentType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resourceResponse.setTextEncoding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setWriteCallback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WriteCallback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</a:p>
          <a:p>
            <a:pPr marL="0" lvl="0" indent="0"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writeData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(Attributes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getResponse</a:t>
            </a:r>
            <a:r>
              <a:rPr lang="de-DE" alt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getOutputStream</a:t>
            </a:r>
            <a:r>
              <a:rPr lang="de-DE" alt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Writer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SyndFeedOutput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SyndFeedOutput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getFeed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FeedException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WicketRuntimeException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"Problems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writing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Methode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getFeed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()…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8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9823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Shared</a:t>
            </a:r>
            <a:r>
              <a:rPr lang="de-DE" sz="2000" b="1" dirty="0"/>
              <a:t>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Applikationsweit verfügbare Ressourcen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Registrierung in </a:t>
            </a: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nach Bedarf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94605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Shared</a:t>
            </a:r>
            <a:r>
              <a:rPr lang="de-DE" sz="2000" b="1" dirty="0"/>
              <a:t>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 marL="0" lvl="0" indent="0">
              <a:buNone/>
            </a:pP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…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getSharedResources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globalRSSProducer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Einbindende Komponente</a:t>
            </a:r>
          </a:p>
          <a:p>
            <a:pPr marL="0" lvl="0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globalRSSProducer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Resources: CSS, JS, PDF, Images,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OO-Repräsentation: </a:t>
            </a:r>
            <a:r>
              <a:rPr lang="de-DE" sz="2000" dirty="0" err="1"/>
              <a:t>ResourceReference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Statische </a:t>
            </a:r>
            <a:r>
              <a:rPr lang="de-DE" sz="2000" dirty="0" err="1"/>
              <a:t>Resourcen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Package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HeaderContributors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Resource</a:t>
            </a:r>
            <a:r>
              <a:rPr lang="de-DE" sz="1600" dirty="0"/>
              <a:t> Bundles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NIO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Dynamische </a:t>
            </a:r>
            <a:r>
              <a:rPr lang="de-DE" sz="2000" dirty="0" err="1"/>
              <a:t>Resourcen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Custom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JAX-RS-Annotationen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Mounting</a:t>
            </a:r>
            <a:r>
              <a:rPr lang="de-DE" sz="2000" dirty="0"/>
              <a:t> an URL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Shared</a:t>
            </a:r>
            <a:r>
              <a:rPr lang="de-DE" sz="2000" dirty="0"/>
              <a:t> Resources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0299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Resourcen</a:t>
            </a:r>
            <a:r>
              <a:rPr lang="de-DE" sz="2000" dirty="0"/>
              <a:t> in gleichem Package wie HTML +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Distribution mit Komponenten (→ Abgeschlossenheit)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PackageResourceReference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Images: </a:t>
            </a:r>
            <a:r>
              <a:rPr lang="de-DE" sz="2000" dirty="0" err="1"/>
              <a:t>Responsive</a:t>
            </a:r>
            <a:r>
              <a:rPr lang="de-DE" sz="2000" dirty="0"/>
              <a:t> Design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sz="2000" dirty="0"/>
              <a:t>URL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Arial Unicode MS" panose="020B0604020202020204" pitchFamily="34" charset="-128"/>
              </a:rPr>
              <a:t>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Applikation</a:t>
            </a:r>
            <a:r>
              <a:rPr lang="de-DE" altLang="de-DE" sz="1600" dirty="0">
                <a:latin typeface="Arial Unicode MS" panose="020B0604020202020204" pitchFamily="34" charset="-128"/>
              </a:rPr>
              <a:t>&gt;/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wicket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resource</a:t>
            </a:r>
            <a:r>
              <a:rPr lang="de-DE" altLang="de-DE" sz="1600" dirty="0">
                <a:latin typeface="Arial Unicode MS" panose="020B0604020202020204" pitchFamily="34" charset="-128"/>
              </a:rPr>
              <a:t>/&lt;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Klasse</a:t>
            </a:r>
            <a:r>
              <a:rPr lang="de-DE" altLang="de-DE" sz="1600" dirty="0">
                <a:latin typeface="Arial Unicode MS" panose="020B0604020202020204" pitchFamily="34" charset="-128"/>
              </a:rPr>
              <a:t>&gt;/&lt;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Name</a:t>
            </a:r>
            <a:r>
              <a:rPr lang="de-DE" altLang="de-DE" sz="1600" dirty="0">
                <a:latin typeface="Arial Unicode MS" panose="020B0604020202020204" pitchFamily="34" charset="-128"/>
              </a:rPr>
              <a:t>&gt;-&lt;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ver</a:t>
            </a:r>
            <a:r>
              <a:rPr lang="de-DE" altLang="de-DE" sz="1600" dirty="0">
                <a:latin typeface="Arial Unicode MS" panose="020B0604020202020204" pitchFamily="34" charset="-128"/>
              </a:rPr>
              <a:t>-&lt;</a:t>
            </a:r>
            <a:r>
              <a:rPr lang="de-DE" altLang="de-DE" sz="1600" i="1" dirty="0" err="1">
                <a:latin typeface="Arial Unicode MS" panose="020B0604020202020204" pitchFamily="34" charset="-128"/>
              </a:rPr>
              <a:t>id</a:t>
            </a:r>
            <a:r>
              <a:rPr lang="de-DE" altLang="de-DE" sz="1600" dirty="0">
                <a:latin typeface="Arial Unicode MS" panose="020B0604020202020204" pitchFamily="34" charset="-128"/>
              </a:rPr>
              <a:t>&gt;&gt;[.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Dateiendung</a:t>
            </a:r>
            <a:r>
              <a:rPr lang="de-DE" altLang="de-DE" sz="1600" dirty="0">
                <a:latin typeface="Arial Unicode MS" panose="020B0604020202020204" pitchFamily="34" charset="-128"/>
              </a:rPr>
              <a:t>]</a:t>
            </a:r>
            <a:r>
              <a:rPr lang="de-DE" altLang="de-DE" sz="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Arial Unicode MS" panose="020B0604020202020204" pitchFamily="34" charset="-128"/>
              </a:rPr>
              <a:t>./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wicket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resource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net.gfu.CustomPanel</a:t>
            </a:r>
            <a:r>
              <a:rPr lang="de-DE" altLang="de-DE" sz="1600" dirty="0">
                <a:latin typeface="Arial Unicode MS" panose="020B0604020202020204" pitchFamily="34" charset="-128"/>
              </a:rPr>
              <a:t>/calendar-ver-1297887542000.jpg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797152"/>
            <a:ext cx="24955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9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>
              <a:latin typeface="Arial Unicode MS" panose="020B0604020202020204" pitchFamily="34" charset="-128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Package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packageResPicture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97111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>
              <a:latin typeface="Arial Unicode MS" panose="020B0604020202020204" pitchFamily="34" charset="-128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Image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packageResPicture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"large.jpg"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"medium.jpg"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"small.jpg"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image.setXValues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"1024w"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"640w"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"320w"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image.setSizes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"(min-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36em) 33.3vw"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"100vw"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73836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Header </a:t>
            </a:r>
            <a:r>
              <a:rPr lang="de-DE" sz="2000" b="1" dirty="0" err="1"/>
              <a:t>Contributors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IHeaderContributor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Einfügen von Header Items in umgebende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CSSHeaderItem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JavaScriptHeaderItem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MetaDataHeaderItem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OnDomReadyHeaderItem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PriorityHeaderItem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Jede Komponente ist selbst </a:t>
            </a:r>
            <a:r>
              <a:rPr lang="de-DE" sz="2000" dirty="0" err="1"/>
              <a:t>HeaderContributor</a:t>
            </a:r>
            <a:r>
              <a:rPr lang="de-DE" sz="2000" dirty="0"/>
              <a:t>!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2016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949307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Header </a:t>
            </a:r>
            <a:r>
              <a:rPr lang="de-DE" sz="2000" b="1" dirty="0" err="1"/>
              <a:t>Contributors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altLang="de-DE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IHeaderResponse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.renderHead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CssHeaderItem.forReference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DE" altLang="de-DE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PATH_TO_CSS_FILE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JavaScriptHeaderItem.forReference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DE" altLang="de-DE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PATH_TO_JSS_FILE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3548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Resource</a:t>
            </a:r>
            <a:r>
              <a:rPr lang="de-DE" sz="2000" b="1" dirty="0"/>
              <a:t> Bundles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Zusammenfassung</a:t>
            </a:r>
            <a:r>
              <a:rPr lang="de-DE" sz="2000" dirty="0"/>
              <a:t> von Ressourcen (vgl. </a:t>
            </a:r>
            <a:r>
              <a:rPr lang="de-DE" sz="2000" dirty="0" err="1"/>
              <a:t>Grunt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Nicht zu verwechseln mit Java </a:t>
            </a:r>
            <a:r>
              <a:rPr lang="de-DE" sz="2000" dirty="0" err="1"/>
              <a:t>Resource</a:t>
            </a:r>
            <a:r>
              <a:rPr lang="de-DE" sz="2000" dirty="0"/>
              <a:t> Bundles!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Registrierung in </a:t>
            </a: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Applikationsweite Verwendung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35202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Resource</a:t>
            </a:r>
            <a:r>
              <a:rPr lang="de-DE" sz="2000" b="1" dirty="0"/>
              <a:t> Bundles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getResourceBundles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addJavaScriptBundle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jqueryUiJs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jqueryJsReference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jqueryUiJsReference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getResourceBundles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addCssBundle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jqueryUiCss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jqueryCssReference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jqueryUiCssReference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28167456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804</Words>
  <Application>Microsoft Office PowerPoint</Application>
  <PresentationFormat>Bildschirmpräsentation (4:3)</PresentationFormat>
  <Paragraphs>109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Arial Unicode MS</vt:lpstr>
      <vt:lpstr>Consolas</vt:lpstr>
      <vt:lpstr>Monotype Sorts</vt:lpstr>
      <vt:lpstr>Times New Roman</vt:lpstr>
      <vt:lpstr>vorlneu</vt:lpstr>
      <vt:lpstr>Benutzerdefiniertes Design</vt:lpstr>
      <vt:lpstr>PowerPoint-Präsentation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864</cp:revision>
  <cp:lastPrinted>1996-08-01T16:36:58Z</cp:lastPrinted>
  <dcterms:created xsi:type="dcterms:W3CDTF">1996-08-01T16:33:14Z</dcterms:created>
  <dcterms:modified xsi:type="dcterms:W3CDTF">2023-02-08T13:27:40Z</dcterms:modified>
</cp:coreProperties>
</file>